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58" r:id="rId3"/>
    <p:sldId id="259" r:id="rId4"/>
    <p:sldId id="261" r:id="rId5"/>
    <p:sldId id="264" r:id="rId6"/>
  </p:sldIdLst>
  <p:sldSz cx="7772400" cy="100584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104D66-0896-99C2-3424-6D26EBA5FBC8}" name="Zupin, Zoey" initials="ZZ" userId="S::zupinzoe@msu.edu::c46acb2a-c614-4ae3-90a7-d84a3b87ca65" providerId="AD"/>
  <p188:author id="{C355329A-C8CC-377F-0E93-4D160EDBF648}" name="Snyder, Olivia" initials="SO" userId="S::snydero3@msu.edu::b231a74c-0e69-4d5a-b89f-1e10b999be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8"/>
    <a:srgbClr val="FFFFFF"/>
    <a:srgbClr val="339966"/>
    <a:srgbClr val="004432"/>
    <a:srgbClr val="5E5E5E"/>
    <a:srgbClr val="282728"/>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EAA0C0-1EFC-47CA-ABC3-FB64D56310BD}" v="27" dt="2026-04-28T13:28:01.7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35" autoAdjust="0"/>
    <p:restoredTop sz="94660"/>
  </p:normalViewPr>
  <p:slideViewPr>
    <p:cSldViewPr snapToGrid="0">
      <p:cViewPr>
        <p:scale>
          <a:sx n="84" d="100"/>
          <a:sy n="84" d="100"/>
        </p:scale>
        <p:origin x="904" y="-2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13" Type="http://schemas.microsoft.com/office/2018/10/relationships/authors" Target="author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son, Jamie" userId="55175857-5a71-45fb-9671-ec987b3589fe" providerId="ADAL" clId="{DD6BA778-E737-4F6B-89F9-44C2D0A4872D}"/>
    <pc:docChg chg="undo custSel modSld">
      <pc:chgData name="Wilson, Jamie" userId="55175857-5a71-45fb-9671-ec987b3589fe" providerId="ADAL" clId="{DD6BA778-E737-4F6B-89F9-44C2D0A4872D}" dt="2026-04-17T13:49:13.830" v="109" actId="1076"/>
      <pc:docMkLst>
        <pc:docMk/>
      </pc:docMkLst>
      <pc:sldChg chg="modSp mod">
        <pc:chgData name="Wilson, Jamie" userId="55175857-5a71-45fb-9671-ec987b3589fe" providerId="ADAL" clId="{DD6BA778-E737-4F6B-89F9-44C2D0A4872D}" dt="2026-04-17T13:49:13.830" v="109" actId="1076"/>
        <pc:sldMkLst>
          <pc:docMk/>
          <pc:sldMk cId="555800144" sldId="259"/>
        </pc:sldMkLst>
        <pc:spChg chg="mod">
          <ac:chgData name="Wilson, Jamie" userId="55175857-5a71-45fb-9671-ec987b3589fe" providerId="ADAL" clId="{DD6BA778-E737-4F6B-89F9-44C2D0A4872D}" dt="2026-04-16T23:28:27.222" v="42" actId="20577"/>
          <ac:spMkLst>
            <pc:docMk/>
            <pc:sldMk cId="555800144" sldId="259"/>
            <ac:spMk id="4" creationId="{9F0BFBEE-6EDC-4140-B2D2-0637C28DB3AE}"/>
          </ac:spMkLst>
        </pc:spChg>
        <pc:spChg chg="mod">
          <ac:chgData name="Wilson, Jamie" userId="55175857-5a71-45fb-9671-ec987b3589fe" providerId="ADAL" clId="{DD6BA778-E737-4F6B-89F9-44C2D0A4872D}" dt="2026-04-17T13:48:45.838" v="108"/>
          <ac:spMkLst>
            <pc:docMk/>
            <pc:sldMk cId="555800144" sldId="259"/>
            <ac:spMk id="7" creationId="{857C4B40-34DF-675D-7D5E-36F997C63810}"/>
          </ac:spMkLst>
        </pc:spChg>
        <pc:spChg chg="mod">
          <ac:chgData name="Wilson, Jamie" userId="55175857-5a71-45fb-9671-ec987b3589fe" providerId="ADAL" clId="{DD6BA778-E737-4F6B-89F9-44C2D0A4872D}" dt="2026-04-16T23:29:36.198" v="92" actId="1035"/>
          <ac:spMkLst>
            <pc:docMk/>
            <pc:sldMk cId="555800144" sldId="259"/>
            <ac:spMk id="9" creationId="{E11CB870-1D44-F63C-5C43-5378E7D524E5}"/>
          </ac:spMkLst>
        </pc:spChg>
        <pc:spChg chg="mod">
          <ac:chgData name="Wilson, Jamie" userId="55175857-5a71-45fb-9671-ec987b3589fe" providerId="ADAL" clId="{DD6BA778-E737-4F6B-89F9-44C2D0A4872D}" dt="2026-04-17T13:47:36.195" v="102" actId="20577"/>
          <ac:spMkLst>
            <pc:docMk/>
            <pc:sldMk cId="555800144" sldId="259"/>
            <ac:spMk id="10" creationId="{761023FB-D4A7-914D-929E-0A2809949A71}"/>
          </ac:spMkLst>
        </pc:spChg>
        <pc:spChg chg="mod">
          <ac:chgData name="Wilson, Jamie" userId="55175857-5a71-45fb-9671-ec987b3589fe" providerId="ADAL" clId="{DD6BA778-E737-4F6B-89F9-44C2D0A4872D}" dt="2026-04-16T23:29:36.198" v="92" actId="1035"/>
          <ac:spMkLst>
            <pc:docMk/>
            <pc:sldMk cId="555800144" sldId="259"/>
            <ac:spMk id="11" creationId="{B52B48E3-0FC9-813F-6432-48ED651882EC}"/>
          </ac:spMkLst>
        </pc:spChg>
        <pc:spChg chg="mod">
          <ac:chgData name="Wilson, Jamie" userId="55175857-5a71-45fb-9671-ec987b3589fe" providerId="ADAL" clId="{DD6BA778-E737-4F6B-89F9-44C2D0A4872D}" dt="2026-04-16T23:29:36.198" v="92" actId="1035"/>
          <ac:spMkLst>
            <pc:docMk/>
            <pc:sldMk cId="555800144" sldId="259"/>
            <ac:spMk id="13" creationId="{389A6CE3-87DC-D865-D71D-218390FB7D56}"/>
          </ac:spMkLst>
        </pc:spChg>
        <pc:picChg chg="mod">
          <ac:chgData name="Wilson, Jamie" userId="55175857-5a71-45fb-9671-ec987b3589fe" providerId="ADAL" clId="{DD6BA778-E737-4F6B-89F9-44C2D0A4872D}" dt="2026-04-17T13:49:13.830" v="109" actId="1076"/>
          <ac:picMkLst>
            <pc:docMk/>
            <pc:sldMk cId="555800144" sldId="259"/>
            <ac:picMk id="2" creationId="{69ECB7EB-28B0-0931-8E98-196E4945F478}"/>
          </ac:picMkLst>
        </pc:picChg>
        <pc:picChg chg="mod">
          <ac:chgData name="Wilson, Jamie" userId="55175857-5a71-45fb-9671-ec987b3589fe" providerId="ADAL" clId="{DD6BA778-E737-4F6B-89F9-44C2D0A4872D}" dt="2026-04-16T23:30:59.235" v="96" actId="14826"/>
          <ac:picMkLst>
            <pc:docMk/>
            <pc:sldMk cId="555800144" sldId="259"/>
            <ac:picMk id="6" creationId="{107FA774-7F82-5769-9486-34A20DD808BC}"/>
          </ac:picMkLst>
        </pc:picChg>
      </pc:sldChg>
    </pc:docChg>
  </pc:docChgLst>
  <pc:docChgLst>
    <pc:chgData name="Sanders, Renee" userId="5bb2f9de-ccb8-4eb2-b0c3-2ba3a35bc5af" providerId="ADAL" clId="{6E9DA9A4-2547-4A8A-B02C-C303BB9E9DD7}"/>
    <pc:docChg chg="undo redo custSel delSld modSld">
      <pc:chgData name="Sanders, Renee" userId="5bb2f9de-ccb8-4eb2-b0c3-2ba3a35bc5af" providerId="ADAL" clId="{6E9DA9A4-2547-4A8A-B02C-C303BB9E9DD7}" dt="2026-04-28T13:37:46.375" v="3479" actId="1076"/>
      <pc:docMkLst>
        <pc:docMk/>
      </pc:docMkLst>
      <pc:sldChg chg="addSp delSp modSp mod">
        <pc:chgData name="Sanders, Renee" userId="5bb2f9de-ccb8-4eb2-b0c3-2ba3a35bc5af" providerId="ADAL" clId="{6E9DA9A4-2547-4A8A-B02C-C303BB9E9DD7}" dt="2026-04-28T13:16:17.383" v="3406" actId="20577"/>
        <pc:sldMkLst>
          <pc:docMk/>
          <pc:sldMk cId="103169634" sldId="257"/>
        </pc:sldMkLst>
        <pc:spChg chg="mod">
          <ac:chgData name="Sanders, Renee" userId="5bb2f9de-ccb8-4eb2-b0c3-2ba3a35bc5af" providerId="ADAL" clId="{6E9DA9A4-2547-4A8A-B02C-C303BB9E9DD7}" dt="2026-04-28T13:16:17.383" v="3406" actId="20577"/>
          <ac:spMkLst>
            <pc:docMk/>
            <pc:sldMk cId="103169634" sldId="257"/>
            <ac:spMk id="3" creationId="{1E575B69-CB9B-3849-88F3-98E557DCCA15}"/>
          </ac:spMkLst>
        </pc:spChg>
        <pc:spChg chg="mod">
          <ac:chgData name="Sanders, Renee" userId="5bb2f9de-ccb8-4eb2-b0c3-2ba3a35bc5af" providerId="ADAL" clId="{6E9DA9A4-2547-4A8A-B02C-C303BB9E9DD7}" dt="2026-04-28T13:15:06.729" v="3376" actId="1076"/>
          <ac:spMkLst>
            <pc:docMk/>
            <pc:sldMk cId="103169634" sldId="257"/>
            <ac:spMk id="14" creationId="{BC86F14D-C817-3C49-A76E-CCCB45443795}"/>
          </ac:spMkLst>
        </pc:spChg>
        <pc:spChg chg="mod">
          <ac:chgData name="Sanders, Renee" userId="5bb2f9de-ccb8-4eb2-b0c3-2ba3a35bc5af" providerId="ADAL" clId="{6E9DA9A4-2547-4A8A-B02C-C303BB9E9DD7}" dt="2026-04-28T13:14:45.977" v="3374" actId="1076"/>
          <ac:spMkLst>
            <pc:docMk/>
            <pc:sldMk cId="103169634" sldId="257"/>
            <ac:spMk id="15" creationId="{73ABC139-BEAF-BBA1-2D14-ED9F65CDEBF7}"/>
          </ac:spMkLst>
        </pc:spChg>
        <pc:spChg chg="mod">
          <ac:chgData name="Sanders, Renee" userId="5bb2f9de-ccb8-4eb2-b0c3-2ba3a35bc5af" providerId="ADAL" clId="{6E9DA9A4-2547-4A8A-B02C-C303BB9E9DD7}" dt="2026-04-27T18:34:49.765" v="102" actId="20577"/>
          <ac:spMkLst>
            <pc:docMk/>
            <pc:sldMk cId="103169634" sldId="257"/>
            <ac:spMk id="16" creationId="{13055227-ED44-864F-8810-D98F090D4D32}"/>
          </ac:spMkLst>
        </pc:spChg>
        <pc:spChg chg="mod">
          <ac:chgData name="Sanders, Renee" userId="5bb2f9de-ccb8-4eb2-b0c3-2ba3a35bc5af" providerId="ADAL" clId="{6E9DA9A4-2547-4A8A-B02C-C303BB9E9DD7}" dt="2026-04-27T18:35:32.435" v="142" actId="20577"/>
          <ac:spMkLst>
            <pc:docMk/>
            <pc:sldMk cId="103169634" sldId="257"/>
            <ac:spMk id="17" creationId="{09B66FF2-0BCA-0244-845B-AC7A776E75C8}"/>
          </ac:spMkLst>
        </pc:spChg>
        <pc:spChg chg="mod">
          <ac:chgData name="Sanders, Renee" userId="5bb2f9de-ccb8-4eb2-b0c3-2ba3a35bc5af" providerId="ADAL" clId="{6E9DA9A4-2547-4A8A-B02C-C303BB9E9DD7}" dt="2026-04-27T18:37:26.381" v="154" actId="20577"/>
          <ac:spMkLst>
            <pc:docMk/>
            <pc:sldMk cId="103169634" sldId="257"/>
            <ac:spMk id="18" creationId="{CAB5F70D-8C47-E155-29D1-B07BF45F8428}"/>
          </ac:spMkLst>
        </pc:spChg>
        <pc:spChg chg="mod">
          <ac:chgData name="Sanders, Renee" userId="5bb2f9de-ccb8-4eb2-b0c3-2ba3a35bc5af" providerId="ADAL" clId="{6E9DA9A4-2547-4A8A-B02C-C303BB9E9DD7}" dt="2026-04-28T13:15:57.511" v="3404" actId="20577"/>
          <ac:spMkLst>
            <pc:docMk/>
            <pc:sldMk cId="103169634" sldId="257"/>
            <ac:spMk id="19" creationId="{C78F3361-E7E6-B64C-8045-5DD765F01866}"/>
          </ac:spMkLst>
        </pc:spChg>
        <pc:graphicFrameChg chg="add del mod modGraphic">
          <ac:chgData name="Sanders, Renee" userId="5bb2f9de-ccb8-4eb2-b0c3-2ba3a35bc5af" providerId="ADAL" clId="{6E9DA9A4-2547-4A8A-B02C-C303BB9E9DD7}" dt="2026-04-27T18:45:42.011" v="157" actId="478"/>
          <ac:graphicFrameMkLst>
            <pc:docMk/>
            <pc:sldMk cId="103169634" sldId="257"/>
            <ac:graphicFrameMk id="2" creationId="{95B6C7E1-5510-58E8-CC39-63C5A1E3C5A7}"/>
          </ac:graphicFrameMkLst>
        </pc:graphicFrameChg>
        <pc:graphicFrameChg chg="add del mod">
          <ac:chgData name="Sanders, Renee" userId="5bb2f9de-ccb8-4eb2-b0c3-2ba3a35bc5af" providerId="ADAL" clId="{6E9DA9A4-2547-4A8A-B02C-C303BB9E9DD7}" dt="2026-04-27T20:08:45.295" v="1064" actId="478"/>
          <ac:graphicFrameMkLst>
            <pc:docMk/>
            <pc:sldMk cId="103169634" sldId="257"/>
            <ac:graphicFrameMk id="2" creationId="{D5C5EF78-16F9-BC05-FA0A-BBB4BBC41840}"/>
          </ac:graphicFrameMkLst>
        </pc:graphicFrameChg>
        <pc:graphicFrameChg chg="add del mod">
          <ac:chgData name="Sanders, Renee" userId="5bb2f9de-ccb8-4eb2-b0c3-2ba3a35bc5af" providerId="ADAL" clId="{6E9DA9A4-2547-4A8A-B02C-C303BB9E9DD7}" dt="2026-04-27T18:45:55.791" v="159" actId="478"/>
          <ac:graphicFrameMkLst>
            <pc:docMk/>
            <pc:sldMk cId="103169634" sldId="257"/>
            <ac:graphicFrameMk id="4" creationId="{022D0B2E-6AFA-08BA-4EA3-5745FD24A7C6}"/>
          </ac:graphicFrameMkLst>
        </pc:graphicFrameChg>
        <pc:graphicFrameChg chg="add del mod">
          <ac:chgData name="Sanders, Renee" userId="5bb2f9de-ccb8-4eb2-b0c3-2ba3a35bc5af" providerId="ADAL" clId="{6E9DA9A4-2547-4A8A-B02C-C303BB9E9DD7}" dt="2026-04-27T18:46:20.017" v="166" actId="478"/>
          <ac:graphicFrameMkLst>
            <pc:docMk/>
            <pc:sldMk cId="103169634" sldId="257"/>
            <ac:graphicFrameMk id="6" creationId="{0FFF2A64-1D68-BC40-6EEE-CB4DBA7B1355}"/>
          </ac:graphicFrameMkLst>
        </pc:graphicFrameChg>
      </pc:sldChg>
      <pc:sldChg chg="modSp mod">
        <pc:chgData name="Sanders, Renee" userId="5bb2f9de-ccb8-4eb2-b0c3-2ba3a35bc5af" providerId="ADAL" clId="{6E9DA9A4-2547-4A8A-B02C-C303BB9E9DD7}" dt="2026-04-28T13:37:46.375" v="3479" actId="1076"/>
        <pc:sldMkLst>
          <pc:docMk/>
          <pc:sldMk cId="3833517506" sldId="258"/>
        </pc:sldMkLst>
        <pc:spChg chg="mod">
          <ac:chgData name="Sanders, Renee" userId="5bb2f9de-ccb8-4eb2-b0c3-2ba3a35bc5af" providerId="ADAL" clId="{6E9DA9A4-2547-4A8A-B02C-C303BB9E9DD7}" dt="2026-04-28T13:37:46.375" v="3479" actId="1076"/>
          <ac:spMkLst>
            <pc:docMk/>
            <pc:sldMk cId="3833517506" sldId="258"/>
            <ac:spMk id="5" creationId="{B000B5AD-DE6F-E641-95C1-7F4C73D16F29}"/>
          </ac:spMkLst>
        </pc:spChg>
      </pc:sldChg>
      <pc:sldChg chg="del">
        <pc:chgData name="Sanders, Renee" userId="5bb2f9de-ccb8-4eb2-b0c3-2ba3a35bc5af" providerId="ADAL" clId="{6E9DA9A4-2547-4A8A-B02C-C303BB9E9DD7}" dt="2026-04-27T20:14:25.049" v="1400" actId="47"/>
        <pc:sldMkLst>
          <pc:docMk/>
          <pc:sldMk cId="3404418057" sldId="260"/>
        </pc:sldMkLst>
      </pc:sldChg>
      <pc:sldChg chg="addSp delSp modSp mod">
        <pc:chgData name="Sanders, Renee" userId="5bb2f9de-ccb8-4eb2-b0c3-2ba3a35bc5af" providerId="ADAL" clId="{6E9DA9A4-2547-4A8A-B02C-C303BB9E9DD7}" dt="2026-04-28T13:23:01.586" v="3478" actId="1076"/>
        <pc:sldMkLst>
          <pc:docMk/>
          <pc:sldMk cId="3197679119" sldId="261"/>
        </pc:sldMkLst>
        <pc:spChg chg="add mod">
          <ac:chgData name="Sanders, Renee" userId="5bb2f9de-ccb8-4eb2-b0c3-2ba3a35bc5af" providerId="ADAL" clId="{6E9DA9A4-2547-4A8A-B02C-C303BB9E9DD7}" dt="2026-04-28T13:18:47.234" v="3422" actId="767"/>
          <ac:spMkLst>
            <pc:docMk/>
            <pc:sldMk cId="3197679119" sldId="261"/>
            <ac:spMk id="3" creationId="{E418FF6E-69D0-FBE0-4ED9-04D19188FFB5}"/>
          </ac:spMkLst>
        </pc:spChg>
        <pc:spChg chg="add mod">
          <ac:chgData name="Sanders, Renee" userId="5bb2f9de-ccb8-4eb2-b0c3-2ba3a35bc5af" providerId="ADAL" clId="{6E9DA9A4-2547-4A8A-B02C-C303BB9E9DD7}" dt="2026-04-28T13:22:23.366" v="3473" actId="1076"/>
          <ac:spMkLst>
            <pc:docMk/>
            <pc:sldMk cId="3197679119" sldId="261"/>
            <ac:spMk id="4" creationId="{02D43854-3523-EA6C-DD4E-3916B64F1C40}"/>
          </ac:spMkLst>
        </pc:spChg>
        <pc:spChg chg="del mod">
          <ac:chgData name="Sanders, Renee" userId="5bb2f9de-ccb8-4eb2-b0c3-2ba3a35bc5af" providerId="ADAL" clId="{6E9DA9A4-2547-4A8A-B02C-C303BB9E9DD7}" dt="2026-04-27T20:16:23.145" v="1425" actId="478"/>
          <ac:spMkLst>
            <pc:docMk/>
            <pc:sldMk cId="3197679119" sldId="261"/>
            <ac:spMk id="4" creationId="{9E1AAF8C-C5D9-374F-B2DF-6356253BB6AC}"/>
          </ac:spMkLst>
        </pc:spChg>
        <pc:spChg chg="add del mod">
          <ac:chgData name="Sanders, Renee" userId="5bb2f9de-ccb8-4eb2-b0c3-2ba3a35bc5af" providerId="ADAL" clId="{6E9DA9A4-2547-4A8A-B02C-C303BB9E9DD7}" dt="2026-04-27T20:16:25.688" v="1426" actId="478"/>
          <ac:spMkLst>
            <pc:docMk/>
            <pc:sldMk cId="3197679119" sldId="261"/>
            <ac:spMk id="5" creationId="{5309601E-31D8-6071-14AF-9E272841DCC8}"/>
          </ac:spMkLst>
        </pc:spChg>
        <pc:spChg chg="add mod">
          <ac:chgData name="Sanders, Renee" userId="5bb2f9de-ccb8-4eb2-b0c3-2ba3a35bc5af" providerId="ADAL" clId="{6E9DA9A4-2547-4A8A-B02C-C303BB9E9DD7}" dt="2026-04-28T13:22:47.553" v="3477" actId="1076"/>
          <ac:spMkLst>
            <pc:docMk/>
            <pc:sldMk cId="3197679119" sldId="261"/>
            <ac:spMk id="5" creationId="{5A5E19F0-9445-4734-02ED-3E61F8A9C120}"/>
          </ac:spMkLst>
        </pc:spChg>
        <pc:spChg chg="del">
          <ac:chgData name="Sanders, Renee" userId="5bb2f9de-ccb8-4eb2-b0c3-2ba3a35bc5af" providerId="ADAL" clId="{6E9DA9A4-2547-4A8A-B02C-C303BB9E9DD7}" dt="2026-04-27T20:19:17.010" v="1492" actId="478"/>
          <ac:spMkLst>
            <pc:docMk/>
            <pc:sldMk cId="3197679119" sldId="261"/>
            <ac:spMk id="6" creationId="{F75E54EF-3D9A-A94E-A3C7-3BB8BAD23AEF}"/>
          </ac:spMkLst>
        </pc:spChg>
        <pc:spChg chg="mod">
          <ac:chgData name="Sanders, Renee" userId="5bb2f9de-ccb8-4eb2-b0c3-2ba3a35bc5af" providerId="ADAL" clId="{6E9DA9A4-2547-4A8A-B02C-C303BB9E9DD7}" dt="2026-04-28T13:23:01.586" v="3478" actId="1076"/>
          <ac:spMkLst>
            <pc:docMk/>
            <pc:sldMk cId="3197679119" sldId="261"/>
            <ac:spMk id="8" creationId="{44DF3E57-90C9-7848-9033-7B5F7CA2DD0B}"/>
          </ac:spMkLst>
        </pc:spChg>
        <pc:spChg chg="add del mod">
          <ac:chgData name="Sanders, Renee" userId="5bb2f9de-ccb8-4eb2-b0c3-2ba3a35bc5af" providerId="ADAL" clId="{6E9DA9A4-2547-4A8A-B02C-C303BB9E9DD7}" dt="2026-04-27T20:19:19.910" v="1493" actId="478"/>
          <ac:spMkLst>
            <pc:docMk/>
            <pc:sldMk cId="3197679119" sldId="261"/>
            <ac:spMk id="10" creationId="{ADA170FB-9348-1449-1D91-364F54492B80}"/>
          </ac:spMkLst>
        </pc:spChg>
        <pc:spChg chg="mod">
          <ac:chgData name="Sanders, Renee" userId="5bb2f9de-ccb8-4eb2-b0c3-2ba3a35bc5af" providerId="ADAL" clId="{6E9DA9A4-2547-4A8A-B02C-C303BB9E9DD7}" dt="2026-04-27T20:17:55.900" v="1465" actId="20577"/>
          <ac:spMkLst>
            <pc:docMk/>
            <pc:sldMk cId="3197679119" sldId="261"/>
            <ac:spMk id="14" creationId="{E864F134-EB81-3CE4-A06E-8C522E119DA4}"/>
          </ac:spMkLst>
        </pc:spChg>
        <pc:spChg chg="mod">
          <ac:chgData name="Sanders, Renee" userId="5bb2f9de-ccb8-4eb2-b0c3-2ba3a35bc5af" providerId="ADAL" clId="{6E9DA9A4-2547-4A8A-B02C-C303BB9E9DD7}" dt="2026-04-28T13:22:29.334" v="3474" actId="1076"/>
          <ac:spMkLst>
            <pc:docMk/>
            <pc:sldMk cId="3197679119" sldId="261"/>
            <ac:spMk id="16" creationId="{04F368EB-D3DD-5FE6-CDB6-99D30948ACFD}"/>
          </ac:spMkLst>
        </pc:spChg>
        <pc:spChg chg="mod">
          <ac:chgData name="Sanders, Renee" userId="5bb2f9de-ccb8-4eb2-b0c3-2ba3a35bc5af" providerId="ADAL" clId="{6E9DA9A4-2547-4A8A-B02C-C303BB9E9DD7}" dt="2026-04-28T13:17:05.382" v="3411" actId="1076"/>
          <ac:spMkLst>
            <pc:docMk/>
            <pc:sldMk cId="3197679119" sldId="261"/>
            <ac:spMk id="17" creationId="{624EE9E1-2418-8539-75A7-8CD43EE16303}"/>
          </ac:spMkLst>
        </pc:spChg>
        <pc:graphicFrameChg chg="add del mod modGraphic">
          <ac:chgData name="Sanders, Renee" userId="5bb2f9de-ccb8-4eb2-b0c3-2ba3a35bc5af" providerId="ADAL" clId="{6E9DA9A4-2547-4A8A-B02C-C303BB9E9DD7}" dt="2026-04-28T13:19:58.167" v="3460" actId="478"/>
          <ac:graphicFrameMkLst>
            <pc:docMk/>
            <pc:sldMk cId="3197679119" sldId="261"/>
            <ac:graphicFrameMk id="2" creationId="{B49186B5-BA3F-5808-21E5-3BAA500FEB7C}"/>
          </ac:graphicFrameMkLst>
        </pc:graphicFrameChg>
        <pc:graphicFrameChg chg="add del mod modGraphic">
          <ac:chgData name="Sanders, Renee" userId="5bb2f9de-ccb8-4eb2-b0c3-2ba3a35bc5af" providerId="ADAL" clId="{6E9DA9A4-2547-4A8A-B02C-C303BB9E9DD7}" dt="2026-04-28T13:19:20.023" v="3430" actId="478"/>
          <ac:graphicFrameMkLst>
            <pc:docMk/>
            <pc:sldMk cId="3197679119" sldId="261"/>
            <ac:graphicFrameMk id="7" creationId="{1A1D3B3C-CDA0-381F-30DC-CF0B04C2D143}"/>
          </ac:graphicFrameMkLst>
        </pc:graphicFrameChg>
        <pc:picChg chg="mod">
          <ac:chgData name="Sanders, Renee" userId="5bb2f9de-ccb8-4eb2-b0c3-2ba3a35bc5af" providerId="ADAL" clId="{6E9DA9A4-2547-4A8A-B02C-C303BB9E9DD7}" dt="2026-04-28T13:17:14.647" v="3412" actId="1076"/>
          <ac:picMkLst>
            <pc:docMk/>
            <pc:sldMk cId="3197679119" sldId="261"/>
            <ac:picMk id="13" creationId="{C3292713-65BE-1F43-884C-88AEADFDDB25}"/>
          </ac:picMkLst>
        </pc:picChg>
        <pc:picChg chg="mod">
          <ac:chgData name="Sanders, Renee" userId="5bb2f9de-ccb8-4eb2-b0c3-2ba3a35bc5af" providerId="ADAL" clId="{6E9DA9A4-2547-4A8A-B02C-C303BB9E9DD7}" dt="2026-04-28T13:22:43.719" v="3476" actId="1076"/>
          <ac:picMkLst>
            <pc:docMk/>
            <pc:sldMk cId="3197679119" sldId="261"/>
            <ac:picMk id="15" creationId="{97D93680-0FFC-764D-AF82-B3CE64B7DF96}"/>
          </ac:picMkLst>
        </pc:picChg>
      </pc:sldChg>
      <pc:sldChg chg="del">
        <pc:chgData name="Sanders, Renee" userId="5bb2f9de-ccb8-4eb2-b0c3-2ba3a35bc5af" providerId="ADAL" clId="{6E9DA9A4-2547-4A8A-B02C-C303BB9E9DD7}" dt="2026-04-28T12:37:03.633" v="3137" actId="47"/>
        <pc:sldMkLst>
          <pc:docMk/>
          <pc:sldMk cId="525982546" sldId="262"/>
        </pc:sldMkLst>
      </pc:sldChg>
      <pc:sldChg chg="del">
        <pc:chgData name="Sanders, Renee" userId="5bb2f9de-ccb8-4eb2-b0c3-2ba3a35bc5af" providerId="ADAL" clId="{6E9DA9A4-2547-4A8A-B02C-C303BB9E9DD7}" dt="2026-04-28T12:37:05.382" v="3138" actId="47"/>
        <pc:sldMkLst>
          <pc:docMk/>
          <pc:sldMk cId="1529923593" sldId="263"/>
        </pc:sldMkLst>
      </pc:sldChg>
      <pc:sldChg chg="modSp mod">
        <pc:chgData name="Sanders, Renee" userId="5bb2f9de-ccb8-4eb2-b0c3-2ba3a35bc5af" providerId="ADAL" clId="{6E9DA9A4-2547-4A8A-B02C-C303BB9E9DD7}" dt="2026-04-28T12:37:42.239" v="3207" actId="20577"/>
        <pc:sldMkLst>
          <pc:docMk/>
          <pc:sldMk cId="2354239218" sldId="264"/>
        </pc:sldMkLst>
        <pc:spChg chg="mod">
          <ac:chgData name="Sanders, Renee" userId="5bb2f9de-ccb8-4eb2-b0c3-2ba3a35bc5af" providerId="ADAL" clId="{6E9DA9A4-2547-4A8A-B02C-C303BB9E9DD7}" dt="2026-04-28T12:37:42.239" v="3207" actId="20577"/>
          <ac:spMkLst>
            <pc:docMk/>
            <pc:sldMk cId="2354239218" sldId="264"/>
            <ac:spMk id="2" creationId="{6648BDA7-7C4D-5E4A-B288-4F2502B65B1F}"/>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5EB5FAA-DA50-D345-B304-F43C9EDF2084}"/>
              </a:ext>
            </a:extLst>
          </p:cNvPr>
          <p:cNvSpPr/>
          <p:nvPr userDrawn="1"/>
        </p:nvSpPr>
        <p:spPr>
          <a:xfrm>
            <a:off x="234462" y="828567"/>
            <a:ext cx="7254911" cy="14021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11F731A-FC2D-3C4C-B875-07A8D3D08AF4}"/>
              </a:ext>
            </a:extLst>
          </p:cNvPr>
          <p:cNvSpPr>
            <a:spLocks noGrp="1"/>
          </p:cNvSpPr>
          <p:nvPr>
            <p:ph type="body" sz="quarter" idx="13" hasCustomPrompt="1"/>
          </p:nvPr>
        </p:nvSpPr>
        <p:spPr>
          <a:xfrm>
            <a:off x="234463" y="2371208"/>
            <a:ext cx="4255476" cy="363200"/>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WELCOME LETTER HEADLINE </a:t>
            </a:r>
          </a:p>
        </p:txBody>
      </p:sp>
      <p:sp>
        <p:nvSpPr>
          <p:cNvPr id="16" name="Rectangle 15">
            <a:extLst>
              <a:ext uri="{FF2B5EF4-FFF2-40B4-BE49-F238E27FC236}">
                <a16:creationId xmlns:a16="http://schemas.microsoft.com/office/drawing/2014/main" id="{AECA592E-78A6-F546-866B-3C1A04AC22F8}"/>
              </a:ext>
            </a:extLst>
          </p:cNvPr>
          <p:cNvSpPr/>
          <p:nvPr userDrawn="1"/>
        </p:nvSpPr>
        <p:spPr>
          <a:xfrm>
            <a:off x="4642337" y="2371207"/>
            <a:ext cx="2847037" cy="7417564"/>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92EDFB68-664E-964D-93A3-F4C64CA25681}"/>
              </a:ext>
            </a:extLst>
          </p:cNvPr>
          <p:cNvSpPr>
            <a:spLocks noGrp="1"/>
          </p:cNvSpPr>
          <p:nvPr>
            <p:ph type="body" sz="quarter" idx="14" hasCustomPrompt="1"/>
          </p:nvPr>
        </p:nvSpPr>
        <p:spPr>
          <a:xfrm>
            <a:off x="233974" y="2820349"/>
            <a:ext cx="4255476" cy="3627343"/>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lang="en-US" sz="1200" b="0" i="0">
                <a:effectLst/>
                <a:latin typeface="Arial Narrow" panose="020B0604020202020204" pitchFamily="34" charset="0"/>
                <a:cs typeface="Arial Narrow" panose="020B0604020202020204" pitchFamily="34" charset="0"/>
              </a:defRPr>
            </a:lvl1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Sincerely,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Name</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Title</a:t>
            </a:r>
          </a:p>
        </p:txBody>
      </p:sp>
      <p:sp>
        <p:nvSpPr>
          <p:cNvPr id="21" name="TextBox 20">
            <a:extLst>
              <a:ext uri="{FF2B5EF4-FFF2-40B4-BE49-F238E27FC236}">
                <a16:creationId xmlns:a16="http://schemas.microsoft.com/office/drawing/2014/main" id="{705E740E-460D-B649-BBA2-8F4D1D0AF4B1}"/>
              </a:ext>
            </a:extLst>
          </p:cNvPr>
          <p:cNvSpPr txBox="1"/>
          <p:nvPr userDrawn="1"/>
        </p:nvSpPr>
        <p:spPr>
          <a:xfrm>
            <a:off x="4728309" y="7995742"/>
            <a:ext cx="2688492" cy="169277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dirty="0">
                <a:solidFill>
                  <a:schemeClr val="bg1"/>
                </a:solidFill>
                <a:latin typeface="Arial" panose="020B0604020202020204" pitchFamily="34" charset="0"/>
                <a:cs typeface="Arial" panose="020B0604020202020204" pitchFamily="34" charset="0"/>
              </a:rPr>
              <a:t>Michigan State University Extension programs and materials are open to all without regard to race, color, national origin, gender, gender identity, religion, age, height, weight, disability, political beliefs, sexual orientation, marital status, family status or veteran status. Issued in furtherance of MSU Extension work, acts of May 8 and June 30, 1914, in cooperation with the U.S. Department of Agriculture. </a:t>
            </a:r>
            <a:r>
              <a:rPr lang="en-US" sz="800" b="0" i="0" u="none" strike="noStrike" kern="1200" dirty="0">
                <a:solidFill>
                  <a:schemeClr val="bg1"/>
                </a:solidFill>
                <a:effectLst/>
                <a:latin typeface="Arial" panose="020B0604020202020204" pitchFamily="34" charset="0"/>
                <a:ea typeface="+mn-ea"/>
                <a:cs typeface="Arial" panose="020B0604020202020204" pitchFamily="34" charset="0"/>
              </a:rPr>
              <a:t>Quentin Tyler, Director, </a:t>
            </a:r>
            <a:r>
              <a:rPr lang="en-US" sz="800" b="0" i="0" dirty="0">
                <a:solidFill>
                  <a:schemeClr val="bg1"/>
                </a:solidFill>
                <a:latin typeface="Arial" panose="020B0604020202020204" pitchFamily="34" charset="0"/>
                <a:cs typeface="Arial" panose="020B0604020202020204" pitchFamily="34" charset="0"/>
              </a:rPr>
              <a:t>MSU Extension, East Lansing, MI 48824. This information is for educational purposes only. Reference to commercial products or trade names does not imply endorsement by MSU Extension or bias against those not mentioned.</a:t>
            </a:r>
            <a:endParaRPr lang="en-US" dirty="0"/>
          </a:p>
        </p:txBody>
      </p:sp>
      <p:sp>
        <p:nvSpPr>
          <p:cNvPr id="26" name="Text Placeholder 25">
            <a:extLst>
              <a:ext uri="{FF2B5EF4-FFF2-40B4-BE49-F238E27FC236}">
                <a16:creationId xmlns:a16="http://schemas.microsoft.com/office/drawing/2014/main" id="{689EEA89-1E18-BD44-8FAA-7AF17354D3E1}"/>
              </a:ext>
            </a:extLst>
          </p:cNvPr>
          <p:cNvSpPr>
            <a:spLocks noGrp="1"/>
          </p:cNvSpPr>
          <p:nvPr>
            <p:ph type="body" sz="quarter" idx="15" hasCustomPrompt="1"/>
          </p:nvPr>
        </p:nvSpPr>
        <p:spPr>
          <a:xfrm>
            <a:off x="282575" y="6626578"/>
            <a:ext cx="4064000" cy="263321"/>
          </a:xfrm>
        </p:spPr>
        <p:txBody>
          <a:bodyPr/>
          <a:lstStyle>
            <a:lvl1pPr marL="0" indent="0">
              <a:buNone/>
              <a:defRPr sz="1400" b="1" i="0">
                <a:solidFill>
                  <a:srgbClr val="004432"/>
                </a:solidFill>
                <a:latin typeface="Arial Narrow" panose="020B0604020202020204" pitchFamily="34" charset="0"/>
                <a:cs typeface="Arial Narrow" panose="020B0604020202020204" pitchFamily="34" charset="0"/>
              </a:defRPr>
            </a:lvl1pPr>
          </a:lstStyle>
          <a:p>
            <a:pPr lvl="0"/>
            <a:r>
              <a:rPr lang="en-US"/>
              <a:t>ANNOUNCEMENTS &amp; SPECIAL DATES or CONTENTS…</a:t>
            </a:r>
          </a:p>
        </p:txBody>
      </p:sp>
      <p:sp>
        <p:nvSpPr>
          <p:cNvPr id="32" name="Text Placeholder 31">
            <a:extLst>
              <a:ext uri="{FF2B5EF4-FFF2-40B4-BE49-F238E27FC236}">
                <a16:creationId xmlns:a16="http://schemas.microsoft.com/office/drawing/2014/main" id="{CB9E9B0A-25AC-874E-9DCF-8A860CA72A98}"/>
              </a:ext>
            </a:extLst>
          </p:cNvPr>
          <p:cNvSpPr>
            <a:spLocks noGrp="1"/>
          </p:cNvSpPr>
          <p:nvPr>
            <p:ph type="body" sz="quarter" idx="17" hasCustomPrompt="1"/>
          </p:nvPr>
        </p:nvSpPr>
        <p:spPr>
          <a:xfrm>
            <a:off x="282575" y="8202058"/>
            <a:ext cx="4064000" cy="148645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004432"/>
                </a:solidFill>
                <a:latin typeface="Arial Narrow" panose="020B0604020202020204" pitchFamily="34" charset="0"/>
                <a:cs typeface="Arial Narrow" panose="020B0604020202020204" pitchFamily="34" charset="0"/>
              </a:defRPr>
            </a:lvl1pPr>
            <a:lvl2pPr marL="388620" indent="0">
              <a:buNone/>
              <a:defRPr sz="1100" b="0" i="0">
                <a:solidFill>
                  <a:schemeClr val="bg1">
                    <a:lumMod val="95000"/>
                  </a:schemeClr>
                </a:solidFill>
                <a:latin typeface="Arial Narrow" panose="020B0604020202020204" pitchFamily="34" charset="0"/>
                <a:cs typeface="Arial Narrow" panose="020B0604020202020204" pitchFamily="34" charset="0"/>
              </a:defRPr>
            </a:lvl2pPr>
            <a:lvl3pPr marL="777240" indent="0">
              <a:buNone/>
              <a:defRPr sz="1100" b="0" i="0">
                <a:solidFill>
                  <a:schemeClr val="bg1">
                    <a:lumMod val="95000"/>
                  </a:schemeClr>
                </a:solidFill>
                <a:latin typeface="Arial Narrow" panose="020B0604020202020204" pitchFamily="34" charset="0"/>
                <a:cs typeface="Arial Narrow" panose="020B0604020202020204" pitchFamily="34" charset="0"/>
              </a:defRPr>
            </a:lvl3pPr>
            <a:lvl4pPr marL="1165860" indent="0">
              <a:buNone/>
              <a:defRPr sz="1100" b="0" i="0">
                <a:solidFill>
                  <a:schemeClr val="bg1">
                    <a:lumMod val="95000"/>
                  </a:schemeClr>
                </a:solidFill>
                <a:latin typeface="Arial Narrow" panose="020B0604020202020204" pitchFamily="34" charset="0"/>
                <a:cs typeface="Arial Narrow" panose="020B0604020202020204" pitchFamily="34" charset="0"/>
              </a:defRPr>
            </a:lvl4pPr>
            <a:lvl5pPr marL="1554480" indent="0">
              <a:buNone/>
              <a:defRPr sz="1100" b="0" i="0">
                <a:solidFill>
                  <a:schemeClr val="bg1">
                    <a:lumMod val="95000"/>
                  </a:schemeClr>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a:t>
            </a:r>
          </a:p>
        </p:txBody>
      </p:sp>
      <p:sp>
        <p:nvSpPr>
          <p:cNvPr id="3" name="TextBox 2">
            <a:extLst>
              <a:ext uri="{FF2B5EF4-FFF2-40B4-BE49-F238E27FC236}">
                <a16:creationId xmlns:a16="http://schemas.microsoft.com/office/drawing/2014/main" id="{91F9728F-ECF9-A345-9067-E3D6D6EFE50B}"/>
              </a:ext>
            </a:extLst>
          </p:cNvPr>
          <p:cNvSpPr txBox="1"/>
          <p:nvPr userDrawn="1"/>
        </p:nvSpPr>
        <p:spPr>
          <a:xfrm>
            <a:off x="4728309" y="2451017"/>
            <a:ext cx="2688492" cy="369332"/>
          </a:xfrm>
          <a:prstGeom prst="rect">
            <a:avLst/>
          </a:prstGeom>
          <a:noFill/>
        </p:spPr>
        <p:txBody>
          <a:bodyPr wrap="square" rtlCol="0">
            <a:spAutoFit/>
          </a:bodyPr>
          <a:lstStyle/>
          <a:p>
            <a:r>
              <a:rPr lang="en-US" b="1" i="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CONTACT US</a:t>
            </a:r>
          </a:p>
        </p:txBody>
      </p:sp>
      <p:sp>
        <p:nvSpPr>
          <p:cNvPr id="5" name="Content Placeholder 4">
            <a:extLst>
              <a:ext uri="{FF2B5EF4-FFF2-40B4-BE49-F238E27FC236}">
                <a16:creationId xmlns:a16="http://schemas.microsoft.com/office/drawing/2014/main" id="{203DA597-AFD9-FC46-AA3F-EFE518FE389C}"/>
              </a:ext>
            </a:extLst>
          </p:cNvPr>
          <p:cNvSpPr>
            <a:spLocks noGrp="1"/>
          </p:cNvSpPr>
          <p:nvPr>
            <p:ph sz="quarter" idx="19" hasCustomPrompt="1"/>
          </p:nvPr>
        </p:nvSpPr>
        <p:spPr>
          <a:xfrm>
            <a:off x="4728309" y="2913997"/>
            <a:ext cx="2509104" cy="2397403"/>
          </a:xfrm>
        </p:spPr>
        <p:txBody>
          <a:bodyPr>
            <a:normAutofit/>
          </a:bodyPr>
          <a:lstStyle>
            <a:lvl1pPr marL="0" indent="0" algn="l">
              <a:buNone/>
              <a:defRPr sz="1400" b="0" i="0">
                <a:solidFill>
                  <a:schemeClr val="bg1"/>
                </a:solidFill>
                <a:latin typeface="Arial Narrow" panose="020B0604020202020204" pitchFamily="34" charset="0"/>
                <a:cs typeface="Arial Narrow" panose="020B0604020202020204" pitchFamily="34" charset="0"/>
              </a:defRPr>
            </a:lvl1pPr>
            <a:lvl2pPr marL="388620" indent="0" algn="l">
              <a:buNone/>
              <a:defRPr sz="1400" b="0" i="0">
                <a:solidFill>
                  <a:schemeClr val="bg1"/>
                </a:solidFill>
                <a:latin typeface="Arial Narrow" panose="020B0604020202020204" pitchFamily="34" charset="0"/>
                <a:cs typeface="Arial Narrow" panose="020B0604020202020204" pitchFamily="34" charset="0"/>
              </a:defRPr>
            </a:lvl2pPr>
            <a:lvl3pPr marL="777240" indent="0" algn="l">
              <a:buNone/>
              <a:defRPr sz="1400" b="0" i="0">
                <a:solidFill>
                  <a:schemeClr val="bg1"/>
                </a:solidFill>
                <a:latin typeface="Arial Narrow" panose="020B0604020202020204" pitchFamily="34" charset="0"/>
                <a:cs typeface="Arial Narrow" panose="020B0604020202020204" pitchFamily="34" charset="0"/>
              </a:defRPr>
            </a:lvl3pPr>
            <a:lvl4pPr marL="1165860" indent="0" algn="l">
              <a:buNone/>
              <a:defRPr sz="1400" b="0" i="0">
                <a:solidFill>
                  <a:schemeClr val="bg1"/>
                </a:solidFill>
                <a:latin typeface="Arial Narrow" panose="020B0604020202020204" pitchFamily="34" charset="0"/>
                <a:cs typeface="Arial Narrow" panose="020B0604020202020204" pitchFamily="34" charset="0"/>
              </a:defRPr>
            </a:lvl4pPr>
            <a:lvl5pPr marL="1554480" indent="0" algn="l">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a:t>Staff Name</a:t>
            </a:r>
          </a:p>
          <a:p>
            <a:pPr lvl="0"/>
            <a:r>
              <a:rPr lang="en-US"/>
              <a:t>Title</a:t>
            </a:r>
          </a:p>
          <a:p>
            <a:pPr lvl="0"/>
            <a:endParaRPr lang="en-US"/>
          </a:p>
          <a:p>
            <a:pPr lvl="0"/>
            <a:r>
              <a:rPr lang="en-US"/>
              <a:t>Street Address</a:t>
            </a:r>
          </a:p>
          <a:p>
            <a:pPr lvl="0"/>
            <a:r>
              <a:rPr lang="en-US"/>
              <a:t>Street Address</a:t>
            </a:r>
          </a:p>
          <a:p>
            <a:pPr lvl="0"/>
            <a:r>
              <a:rPr lang="en-US"/>
              <a:t>Street Address</a:t>
            </a:r>
          </a:p>
          <a:p>
            <a:pPr lvl="0"/>
            <a:r>
              <a:rPr lang="en-US"/>
              <a:t>City, Michigan</a:t>
            </a:r>
          </a:p>
          <a:p>
            <a:pPr lvl="0"/>
            <a:r>
              <a:rPr lang="en-US"/>
              <a:t>Zip </a:t>
            </a:r>
          </a:p>
          <a:p>
            <a:pPr lvl="0"/>
            <a:endParaRPr lang="en-US"/>
          </a:p>
        </p:txBody>
      </p:sp>
      <p:sp>
        <p:nvSpPr>
          <p:cNvPr id="6" name="TextBox 5">
            <a:extLst>
              <a:ext uri="{FF2B5EF4-FFF2-40B4-BE49-F238E27FC236}">
                <a16:creationId xmlns:a16="http://schemas.microsoft.com/office/drawing/2014/main" id="{07574ACC-0517-F541-8771-662B72A1EFAE}"/>
              </a:ext>
            </a:extLst>
          </p:cNvPr>
          <p:cNvSpPr txBox="1"/>
          <p:nvPr userDrawn="1"/>
        </p:nvSpPr>
        <p:spPr>
          <a:xfrm>
            <a:off x="4727674" y="5412188"/>
            <a:ext cx="2509739" cy="338554"/>
          </a:xfrm>
          <a:prstGeom prst="rect">
            <a:avLst/>
          </a:prstGeom>
          <a:noFill/>
        </p:spPr>
        <p:txBody>
          <a:bodyPr wrap="square" rtlCol="0">
            <a:spAutoFit/>
          </a:bodyPr>
          <a:lstStyle/>
          <a:p>
            <a:r>
              <a:rPr lang="en-US" sz="1600" b="1" i="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PHONE &amp; EMAIL:</a:t>
            </a:r>
          </a:p>
        </p:txBody>
      </p:sp>
      <p:sp>
        <p:nvSpPr>
          <p:cNvPr id="25" name="TextBox 24">
            <a:extLst>
              <a:ext uri="{FF2B5EF4-FFF2-40B4-BE49-F238E27FC236}">
                <a16:creationId xmlns:a16="http://schemas.microsoft.com/office/drawing/2014/main" id="{6722E76A-7C1D-DA47-9076-09075DD77AF0}"/>
              </a:ext>
            </a:extLst>
          </p:cNvPr>
          <p:cNvSpPr txBox="1"/>
          <p:nvPr userDrawn="1"/>
        </p:nvSpPr>
        <p:spPr>
          <a:xfrm>
            <a:off x="4727674" y="6513582"/>
            <a:ext cx="2509739" cy="338554"/>
          </a:xfrm>
          <a:prstGeom prst="rect">
            <a:avLst/>
          </a:prstGeom>
          <a:noFill/>
        </p:spPr>
        <p:txBody>
          <a:bodyPr wrap="square" rtlCol="0">
            <a:spAutoFit/>
          </a:bodyPr>
          <a:lstStyle/>
          <a:p>
            <a:r>
              <a:rPr lang="en-US" sz="1600" b="1" i="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WEBSITE:</a:t>
            </a:r>
          </a:p>
        </p:txBody>
      </p:sp>
      <p:sp>
        <p:nvSpPr>
          <p:cNvPr id="12" name="Content Placeholder 11">
            <a:extLst>
              <a:ext uri="{FF2B5EF4-FFF2-40B4-BE49-F238E27FC236}">
                <a16:creationId xmlns:a16="http://schemas.microsoft.com/office/drawing/2014/main" id="{309802A8-3683-E94E-A3FC-12E46701D192}"/>
              </a:ext>
            </a:extLst>
          </p:cNvPr>
          <p:cNvSpPr>
            <a:spLocks noGrp="1"/>
          </p:cNvSpPr>
          <p:nvPr>
            <p:ph sz="quarter" idx="20" hasCustomPrompt="1"/>
          </p:nvPr>
        </p:nvSpPr>
        <p:spPr>
          <a:xfrm>
            <a:off x="4827588" y="5782331"/>
            <a:ext cx="2589212" cy="547566"/>
          </a:xfrm>
        </p:spPr>
        <p:txBody>
          <a:bodyPr>
            <a:noAutofit/>
          </a:bodyPr>
          <a:lstStyle>
            <a:lvl1pPr marL="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1pPr>
            <a:lvl2pPr marL="388620" indent="0">
              <a:buFont typeface="Arial" panose="020B0604020202020204" pitchFamily="34" charset="0"/>
              <a:buNone/>
              <a:defRPr sz="2000" b="0" i="0">
                <a:solidFill>
                  <a:schemeClr val="bg1"/>
                </a:solidFill>
                <a:latin typeface="Arial Narrow" panose="020B0604020202020204" pitchFamily="34" charset="0"/>
                <a:cs typeface="Arial Narrow" panose="020B0604020202020204" pitchFamily="34" charset="0"/>
              </a:defRPr>
            </a:lvl2pPr>
            <a:lvl3pPr marL="777240" indent="0">
              <a:buFont typeface="Arial" panose="020B0604020202020204" pitchFamily="34" charset="0"/>
              <a:buNone/>
              <a:defRPr sz="1600" b="0" i="0">
                <a:solidFill>
                  <a:schemeClr val="bg1"/>
                </a:solidFill>
                <a:latin typeface="Arial Narrow" panose="020B0604020202020204" pitchFamily="34" charset="0"/>
                <a:cs typeface="Arial Narrow" panose="020B0604020202020204" pitchFamily="34" charset="0"/>
              </a:defRPr>
            </a:lvl3pPr>
            <a:lvl4pPr marL="116586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4pPr>
            <a:lvl5pPr marL="155448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a:t>(XXX) XXX - XXXX</a:t>
            </a:r>
          </a:p>
          <a:p>
            <a:pPr lvl="0"/>
            <a:r>
              <a:rPr lang="en-US" err="1"/>
              <a:t>county@msue.msu.edu</a:t>
            </a:r>
            <a:endParaRPr lang="en-US"/>
          </a:p>
        </p:txBody>
      </p:sp>
      <p:sp>
        <p:nvSpPr>
          <p:cNvPr id="15" name="Content Placeholder 14">
            <a:extLst>
              <a:ext uri="{FF2B5EF4-FFF2-40B4-BE49-F238E27FC236}">
                <a16:creationId xmlns:a16="http://schemas.microsoft.com/office/drawing/2014/main" id="{D73307E0-6E9B-E240-8203-FF504AC53B58}"/>
              </a:ext>
            </a:extLst>
          </p:cNvPr>
          <p:cNvSpPr>
            <a:spLocks noGrp="1"/>
          </p:cNvSpPr>
          <p:nvPr>
            <p:ph sz="quarter" idx="21" hasCustomPrompt="1"/>
          </p:nvPr>
        </p:nvSpPr>
        <p:spPr>
          <a:xfrm>
            <a:off x="4727674" y="6859775"/>
            <a:ext cx="2761699" cy="488950"/>
          </a:xfrm>
        </p:spPr>
        <p:txBody>
          <a:bodyPr>
            <a:noAutofit/>
          </a:bodyPr>
          <a:lstStyle>
            <a:lvl1pPr marL="0" indent="0">
              <a:buNone/>
              <a:defRPr sz="1400" b="0" i="0">
                <a:solidFill>
                  <a:schemeClr val="bg1"/>
                </a:solidFill>
                <a:latin typeface="Arial Narrow" panose="020B0604020202020204" pitchFamily="34" charset="0"/>
                <a:cs typeface="Arial Narrow" panose="020B0604020202020204" pitchFamily="34" charset="0"/>
              </a:defRPr>
            </a:lvl1pPr>
            <a:lvl2pPr marL="388620" indent="0">
              <a:buNone/>
              <a:defRPr sz="1300" b="0" i="0">
                <a:solidFill>
                  <a:schemeClr val="bg1"/>
                </a:solidFill>
                <a:latin typeface="Arial Narrow" panose="020B0604020202020204" pitchFamily="34" charset="0"/>
                <a:cs typeface="Arial Narrow" panose="020B0604020202020204" pitchFamily="34" charset="0"/>
              </a:defRPr>
            </a:lvl2pPr>
            <a:lvl3pPr marL="777240" indent="0">
              <a:buNone/>
              <a:defRPr sz="1300" b="0" i="0">
                <a:solidFill>
                  <a:schemeClr val="bg1"/>
                </a:solidFill>
                <a:latin typeface="Arial Narrow" panose="020B0604020202020204" pitchFamily="34" charset="0"/>
                <a:cs typeface="Arial Narrow" panose="020B0604020202020204" pitchFamily="34" charset="0"/>
              </a:defRPr>
            </a:lvl3pPr>
            <a:lvl4pPr marL="1165860" indent="0">
              <a:buNone/>
              <a:defRPr sz="1300" b="0" i="0">
                <a:solidFill>
                  <a:schemeClr val="bg1"/>
                </a:solidFill>
                <a:latin typeface="Arial Narrow" panose="020B0604020202020204" pitchFamily="34" charset="0"/>
                <a:cs typeface="Arial Narrow" panose="020B0604020202020204" pitchFamily="34" charset="0"/>
              </a:defRPr>
            </a:lvl4pPr>
            <a:lvl5pPr marL="1554480" indent="0">
              <a:buNone/>
              <a:defRPr sz="1300" b="0" i="0">
                <a:solidFill>
                  <a:schemeClr val="bg1"/>
                </a:solidFill>
                <a:latin typeface="Arial Narrow" panose="020B0604020202020204" pitchFamily="34" charset="0"/>
                <a:cs typeface="Arial Narrow" panose="020B0604020202020204" pitchFamily="34" charset="0"/>
              </a:defRPr>
            </a:lvl5pPr>
          </a:lstStyle>
          <a:p>
            <a:pPr lvl="0"/>
            <a:r>
              <a:rPr lang="en-US"/>
              <a:t>Canr.msu.edu/county/your_county_4_h</a:t>
            </a:r>
          </a:p>
        </p:txBody>
      </p:sp>
      <p:sp>
        <p:nvSpPr>
          <p:cNvPr id="11" name="Content Placeholder 10">
            <a:extLst>
              <a:ext uri="{FF2B5EF4-FFF2-40B4-BE49-F238E27FC236}">
                <a16:creationId xmlns:a16="http://schemas.microsoft.com/office/drawing/2014/main" id="{963BEAF1-076B-2542-B9B8-4FAE601EF0C0}"/>
              </a:ext>
            </a:extLst>
          </p:cNvPr>
          <p:cNvSpPr>
            <a:spLocks noGrp="1"/>
          </p:cNvSpPr>
          <p:nvPr>
            <p:ph sz="quarter" idx="22" hasCustomPrompt="1"/>
          </p:nvPr>
        </p:nvSpPr>
        <p:spPr>
          <a:xfrm>
            <a:off x="282575" y="6979690"/>
            <a:ext cx="4064000" cy="1100007"/>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1" i="0">
                <a:solidFill>
                  <a:srgbClr val="004432"/>
                </a:solidFill>
                <a:latin typeface="Arial Narrow" panose="020B0604020202020204" pitchFamily="34" charset="0"/>
                <a:cs typeface="Arial Narrow" panose="020B0604020202020204" pitchFamily="34" charset="0"/>
              </a:defRPr>
            </a:lvl1pPr>
            <a:lvl2pPr marL="388620" indent="0">
              <a:buNone/>
              <a:defRPr sz="1100" b="1" i="0">
                <a:solidFill>
                  <a:schemeClr val="bg1"/>
                </a:solidFill>
                <a:latin typeface="Arial Narrow" panose="020B0604020202020204" pitchFamily="34" charset="0"/>
                <a:cs typeface="Arial Narrow" panose="020B0604020202020204" pitchFamily="34" charset="0"/>
              </a:defRPr>
            </a:lvl2pPr>
            <a:lvl3pPr marL="777240" indent="0">
              <a:buNone/>
              <a:defRPr sz="1100" b="1" i="0">
                <a:solidFill>
                  <a:schemeClr val="bg1"/>
                </a:solidFill>
                <a:latin typeface="Arial Narrow" panose="020B0604020202020204" pitchFamily="34" charset="0"/>
                <a:cs typeface="Arial Narrow" panose="020B0604020202020204" pitchFamily="34" charset="0"/>
              </a:defRPr>
            </a:lvl3pPr>
            <a:lvl4pPr marL="1165860" indent="0">
              <a:buNone/>
              <a:defRPr sz="1100" b="1" i="0">
                <a:solidFill>
                  <a:schemeClr val="bg1"/>
                </a:solidFill>
                <a:latin typeface="Arial Narrow" panose="020B0604020202020204" pitchFamily="34" charset="0"/>
                <a:cs typeface="Arial Narrow" panose="020B0604020202020204" pitchFamily="34" charset="0"/>
              </a:defRPr>
            </a:lvl4pPr>
            <a:lvl5pPr marL="1554480" indent="0">
              <a:buNone/>
              <a:defRPr sz="1100" b="1" i="0">
                <a:solidFill>
                  <a:schemeClr val="bg1"/>
                </a:solidFill>
                <a:latin typeface="Arial Narrow" panose="020B0604020202020204" pitchFamily="34" charset="0"/>
                <a:cs typeface="Arial Narrow" panose="020B0604020202020204" pitchFamily="34" charset="0"/>
              </a:defRPr>
            </a:lvl5pPr>
          </a:lstStyle>
          <a:p>
            <a:pPr lvl="0"/>
            <a:r>
              <a:rPr lang="en-US"/>
              <a:t>EVENT  |  DATE  |  TIME  |  LOCATION</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EVENT  |  DATE  |  TIME  |  LOCATION</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EVENT  |  DATE  |  TIME  |  LOCATION</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EVENT  |  DATE  |  TIME  |  LOCATION</a:t>
            </a:r>
          </a:p>
          <a:p>
            <a:pPr lvl="0"/>
            <a:endParaRPr lang="en-US"/>
          </a:p>
        </p:txBody>
      </p:sp>
      <p:sp>
        <p:nvSpPr>
          <p:cNvPr id="4" name="Rectangle 3">
            <a:extLst>
              <a:ext uri="{FF2B5EF4-FFF2-40B4-BE49-F238E27FC236}">
                <a16:creationId xmlns:a16="http://schemas.microsoft.com/office/drawing/2014/main" id="{03095BC3-755D-FAF3-39A4-97148E5BF34B}"/>
              </a:ext>
            </a:extLst>
          </p:cNvPr>
          <p:cNvSpPr/>
          <p:nvPr userDrawn="1"/>
        </p:nvSpPr>
        <p:spPr>
          <a:xfrm>
            <a:off x="233972" y="6513582"/>
            <a:ext cx="4255478" cy="3275189"/>
          </a:xfrm>
          <a:prstGeom prst="rect">
            <a:avLst/>
          </a:prstGeom>
          <a:noFill/>
          <a:ln w="19050">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9F5CFB7-231E-CD91-9EA4-BBF7F74A295C}"/>
              </a:ext>
            </a:extLst>
          </p:cNvPr>
          <p:cNvPicPr>
            <a:picLocks noChangeAspect="1"/>
          </p:cNvPicPr>
          <p:nvPr userDrawn="1"/>
        </p:nvPicPr>
        <p:blipFill rotWithShape="1">
          <a:blip r:embed="rId2">
            <a:alphaModFix amt="20000"/>
          </a:blip>
          <a:srcRect l="24180" t="21642" r="5331" b="62093"/>
          <a:stretch/>
        </p:blipFill>
        <p:spPr>
          <a:xfrm>
            <a:off x="174774" y="786009"/>
            <a:ext cx="7254911" cy="1498093"/>
          </a:xfrm>
          <a:prstGeom prst="rect">
            <a:avLst/>
          </a:prstGeom>
        </p:spPr>
      </p:pic>
      <p:pic>
        <p:nvPicPr>
          <p:cNvPr id="40" name="Picture 39">
            <a:extLst>
              <a:ext uri="{FF2B5EF4-FFF2-40B4-BE49-F238E27FC236}">
                <a16:creationId xmlns:a16="http://schemas.microsoft.com/office/drawing/2014/main" id="{F2405B17-5C2B-3745-A381-5DF29D99469D}"/>
              </a:ext>
            </a:extLst>
          </p:cNvPr>
          <p:cNvPicPr>
            <a:picLocks noChangeAspect="1"/>
          </p:cNvPicPr>
          <p:nvPr userDrawn="1"/>
        </p:nvPicPr>
        <p:blipFill>
          <a:blip r:embed="rId3"/>
          <a:srcRect/>
          <a:stretch/>
        </p:blipFill>
        <p:spPr>
          <a:xfrm>
            <a:off x="6618426" y="1362018"/>
            <a:ext cx="888366" cy="925903"/>
          </a:xfrm>
          <a:prstGeom prst="rect">
            <a:avLst/>
          </a:prstGeom>
        </p:spPr>
      </p:pic>
      <p:sp>
        <p:nvSpPr>
          <p:cNvPr id="44" name="Text Placeholder 43">
            <a:extLst>
              <a:ext uri="{FF2B5EF4-FFF2-40B4-BE49-F238E27FC236}">
                <a16:creationId xmlns:a16="http://schemas.microsoft.com/office/drawing/2014/main" id="{225A1728-9C7B-F44C-8C75-10F7FC4AA7B9}"/>
              </a:ext>
            </a:extLst>
          </p:cNvPr>
          <p:cNvSpPr>
            <a:spLocks noGrp="1"/>
          </p:cNvSpPr>
          <p:nvPr>
            <p:ph type="body" sz="quarter" idx="18" hasCustomPrompt="1"/>
          </p:nvPr>
        </p:nvSpPr>
        <p:spPr>
          <a:xfrm>
            <a:off x="593976" y="1710371"/>
            <a:ext cx="5523549" cy="377233"/>
          </a:xfrm>
        </p:spPr>
        <p:txBody>
          <a:bodyPr/>
          <a:lstStyle>
            <a:lvl1pPr marL="0" indent="0">
              <a:buNone/>
              <a:defRPr b="1" i="0">
                <a:solidFill>
                  <a:srgbClr val="5E5E5E"/>
                </a:solidFill>
                <a:latin typeface="Arial Narrow" panose="020B0604020202020204" pitchFamily="34" charset="0"/>
                <a:cs typeface="Arial Narrow" panose="020B0604020202020204" pitchFamily="34" charset="0"/>
              </a:defRPr>
            </a:lvl1pPr>
            <a:lvl2pPr marL="388620" indent="0">
              <a:buNone/>
              <a:defRPr b="1" i="0">
                <a:solidFill>
                  <a:schemeClr val="tx1"/>
                </a:solidFill>
                <a:latin typeface="Arial Narrow" panose="020B0604020202020204" pitchFamily="34" charset="0"/>
                <a:cs typeface="Arial Narrow" panose="020B0604020202020204" pitchFamily="34" charset="0"/>
              </a:defRPr>
            </a:lvl2pPr>
            <a:lvl3pPr marL="777240" indent="0">
              <a:buNone/>
              <a:defRPr b="1" i="0">
                <a:solidFill>
                  <a:schemeClr val="tx1"/>
                </a:solidFill>
                <a:latin typeface="Arial Narrow" panose="020B0604020202020204" pitchFamily="34" charset="0"/>
                <a:cs typeface="Arial Narrow" panose="020B0604020202020204" pitchFamily="34" charset="0"/>
              </a:defRPr>
            </a:lvl3pPr>
            <a:lvl4pPr marL="1165860" indent="0">
              <a:buNone/>
              <a:defRPr b="1" i="0">
                <a:solidFill>
                  <a:schemeClr val="tx1"/>
                </a:solidFill>
                <a:latin typeface="Arial Narrow" panose="020B0604020202020204" pitchFamily="34" charset="0"/>
                <a:cs typeface="Arial Narrow" panose="020B0604020202020204" pitchFamily="34" charset="0"/>
              </a:defRPr>
            </a:lvl4pPr>
            <a:lvl5pPr marL="1554480" indent="0">
              <a:buNone/>
              <a:defRPr b="1" i="0">
                <a:solidFill>
                  <a:schemeClr val="tx1"/>
                </a:solidFill>
                <a:latin typeface="Arial Narrow" panose="020B0604020202020204" pitchFamily="34" charset="0"/>
                <a:cs typeface="Arial Narrow" panose="020B0604020202020204" pitchFamily="34" charset="0"/>
              </a:defRPr>
            </a:lvl5pPr>
          </a:lstStyle>
          <a:p>
            <a:pPr lvl="0"/>
            <a:r>
              <a:rPr lang="en-US"/>
              <a:t>NAME OF COUNTY</a:t>
            </a:r>
          </a:p>
        </p:txBody>
      </p:sp>
      <p:sp>
        <p:nvSpPr>
          <p:cNvPr id="45" name="TextBox 44">
            <a:extLst>
              <a:ext uri="{FF2B5EF4-FFF2-40B4-BE49-F238E27FC236}">
                <a16:creationId xmlns:a16="http://schemas.microsoft.com/office/drawing/2014/main" id="{0765BB3D-6BDD-6647-A38A-22E9FE814D58}"/>
              </a:ext>
            </a:extLst>
          </p:cNvPr>
          <p:cNvSpPr txBox="1"/>
          <p:nvPr userDrawn="1"/>
        </p:nvSpPr>
        <p:spPr>
          <a:xfrm>
            <a:off x="432276" y="841484"/>
            <a:ext cx="5421854" cy="923330"/>
          </a:xfrm>
          <a:prstGeom prst="rect">
            <a:avLst/>
          </a:prstGeom>
          <a:noFill/>
        </p:spPr>
        <p:txBody>
          <a:bodyPr wrap="square" rtlCol="0">
            <a:spAutoFit/>
          </a:bodyPr>
          <a:lstStyle/>
          <a:p>
            <a:r>
              <a:rPr lang="en-US" sz="5300" b="1" i="0">
                <a:solidFill>
                  <a:srgbClr val="004432"/>
                </a:solidFill>
                <a:effectLst>
                  <a:outerShdw blurRad="38100" dist="38100" dir="2700000" algn="tl">
                    <a:srgbClr val="000000">
                      <a:alpha val="43137"/>
                    </a:srgbClr>
                  </a:outerShdw>
                </a:effectLst>
                <a:latin typeface="Liberator Heavy" panose="02000000000000000000" pitchFamily="2" charset="0"/>
              </a:rPr>
              <a:t>4-H</a:t>
            </a:r>
            <a:r>
              <a:rPr lang="en-US" sz="5300" b="1" i="0" spc="-300">
                <a:solidFill>
                  <a:srgbClr val="004432"/>
                </a:solidFill>
                <a:effectLst>
                  <a:outerShdw blurRad="38100" dist="38100" dir="2700000" algn="tl">
                    <a:srgbClr val="000000">
                      <a:alpha val="43137"/>
                    </a:srgbClr>
                  </a:outerShdw>
                </a:effectLst>
                <a:latin typeface="Liberator Heavy" panose="02000000000000000000" pitchFamily="2" charset="0"/>
              </a:rPr>
              <a:t> </a:t>
            </a:r>
            <a:r>
              <a:rPr lang="en-US" sz="5300" b="1" i="0">
                <a:solidFill>
                  <a:srgbClr val="004432"/>
                </a:solidFill>
                <a:effectLst>
                  <a:outerShdw blurRad="38100" dist="38100" dir="2700000" algn="tl">
                    <a:srgbClr val="000000">
                      <a:alpha val="43137"/>
                    </a:srgbClr>
                  </a:outerShdw>
                </a:effectLst>
                <a:latin typeface="Liberator Heavy" panose="02000000000000000000" pitchFamily="2" charset="0"/>
              </a:rPr>
              <a:t>Family</a:t>
            </a:r>
            <a:r>
              <a:rPr lang="en-US" sz="5300" b="1" i="0" spc="-300">
                <a:solidFill>
                  <a:srgbClr val="004432"/>
                </a:solidFill>
                <a:effectLst>
                  <a:outerShdw blurRad="38100" dist="38100" dir="2700000" algn="tl">
                    <a:srgbClr val="000000">
                      <a:alpha val="43137"/>
                    </a:srgbClr>
                  </a:outerShdw>
                </a:effectLst>
                <a:latin typeface="Liberator Heavy" panose="02000000000000000000" pitchFamily="2" charset="0"/>
              </a:rPr>
              <a:t> </a:t>
            </a:r>
            <a:r>
              <a:rPr lang="en-US" sz="5300" b="1" i="0">
                <a:solidFill>
                  <a:srgbClr val="004432"/>
                </a:solidFill>
                <a:effectLst>
                  <a:outerShdw blurRad="38100" dist="38100" dir="2700000" algn="tl">
                    <a:srgbClr val="000000">
                      <a:alpha val="43137"/>
                    </a:srgbClr>
                  </a:outerShdw>
                </a:effectLst>
                <a:latin typeface="Liberator Heavy" panose="02000000000000000000" pitchFamily="2" charset="0"/>
              </a:rPr>
              <a:t>News</a:t>
            </a:r>
          </a:p>
        </p:txBody>
      </p:sp>
      <p:sp>
        <p:nvSpPr>
          <p:cNvPr id="7" name="Rectangle 6">
            <a:extLst>
              <a:ext uri="{FF2B5EF4-FFF2-40B4-BE49-F238E27FC236}">
                <a16:creationId xmlns:a16="http://schemas.microsoft.com/office/drawing/2014/main" id="{E2CEFAB0-8460-5548-9F7A-4A56F7694828}"/>
              </a:ext>
            </a:extLst>
          </p:cNvPr>
          <p:cNvSpPr/>
          <p:nvPr userDrawn="1"/>
        </p:nvSpPr>
        <p:spPr>
          <a:xfrm>
            <a:off x="234462" y="269629"/>
            <a:ext cx="7254911" cy="564425"/>
          </a:xfrm>
          <a:prstGeom prst="rect">
            <a:avLst/>
          </a:prstGeom>
          <a:noFill/>
          <a:ln w="19050">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73732E5-1C05-DD4F-B4CF-BFAFA7493EBB}"/>
              </a:ext>
            </a:extLst>
          </p:cNvPr>
          <p:cNvPicPr>
            <a:picLocks noChangeAspect="1"/>
          </p:cNvPicPr>
          <p:nvPr userDrawn="1"/>
        </p:nvPicPr>
        <p:blipFill>
          <a:blip r:embed="rId4"/>
          <a:stretch>
            <a:fillRect/>
          </a:stretch>
        </p:blipFill>
        <p:spPr>
          <a:xfrm>
            <a:off x="6995160" y="410156"/>
            <a:ext cx="242888" cy="283369"/>
          </a:xfrm>
          <a:prstGeom prst="rect">
            <a:avLst/>
          </a:prstGeom>
        </p:spPr>
      </p:pic>
      <p:pic>
        <p:nvPicPr>
          <p:cNvPr id="8" name="Picture 7">
            <a:extLst>
              <a:ext uri="{FF2B5EF4-FFF2-40B4-BE49-F238E27FC236}">
                <a16:creationId xmlns:a16="http://schemas.microsoft.com/office/drawing/2014/main" id="{804B3426-9FA8-CE4B-8BB2-482033D73C81}"/>
              </a:ext>
            </a:extLst>
          </p:cNvPr>
          <p:cNvPicPr>
            <a:picLocks noChangeAspect="1"/>
          </p:cNvPicPr>
          <p:nvPr userDrawn="1"/>
        </p:nvPicPr>
        <p:blipFill>
          <a:blip r:embed="rId5"/>
          <a:stretch>
            <a:fillRect/>
          </a:stretch>
        </p:blipFill>
        <p:spPr>
          <a:xfrm>
            <a:off x="459402" y="395165"/>
            <a:ext cx="2185988" cy="283369"/>
          </a:xfrm>
          <a:prstGeom prst="rect">
            <a:avLst/>
          </a:prstGeom>
        </p:spPr>
      </p:pic>
      <p:sp>
        <p:nvSpPr>
          <p:cNvPr id="13" name="Content Placeholder 12">
            <a:extLst>
              <a:ext uri="{FF2B5EF4-FFF2-40B4-BE49-F238E27FC236}">
                <a16:creationId xmlns:a16="http://schemas.microsoft.com/office/drawing/2014/main" id="{214C2797-1CF5-8689-F46A-B31D8B0F097C}"/>
              </a:ext>
            </a:extLst>
          </p:cNvPr>
          <p:cNvSpPr>
            <a:spLocks noGrp="1"/>
          </p:cNvSpPr>
          <p:nvPr>
            <p:ph sz="quarter" idx="23" hasCustomPrompt="1"/>
          </p:nvPr>
        </p:nvSpPr>
        <p:spPr>
          <a:xfrm>
            <a:off x="5521510" y="919283"/>
            <a:ext cx="1965325" cy="317188"/>
          </a:xfrm>
        </p:spPr>
        <p:txBody>
          <a:bodyPr>
            <a:noAutofit/>
          </a:bodyPr>
          <a:lstStyle>
            <a:lvl1pPr marL="0" indent="0" algn="r">
              <a:buNone/>
              <a:defRPr sz="1600" b="1">
                <a:solidFill>
                  <a:srgbClr val="5E5E5E"/>
                </a:solidFill>
                <a:latin typeface="Arial" panose="020B0604020202020204" pitchFamily="34" charset="0"/>
                <a:cs typeface="Arial" panose="020B0604020202020204" pitchFamily="34" charset="0"/>
              </a:defRPr>
            </a:lvl1pPr>
            <a:lvl2pPr marL="388620" indent="0">
              <a:buNone/>
              <a:defRPr sz="1600">
                <a:latin typeface="Arial" panose="020B0604020202020204" pitchFamily="34" charset="0"/>
                <a:cs typeface="Arial" panose="020B0604020202020204" pitchFamily="34" charset="0"/>
              </a:defRPr>
            </a:lvl2pPr>
            <a:lvl3pPr marL="777240" indent="0">
              <a:buNone/>
              <a:defRPr sz="1200">
                <a:latin typeface="Arial" panose="020B0604020202020204" pitchFamily="34" charset="0"/>
                <a:cs typeface="Arial" panose="020B0604020202020204" pitchFamily="34" charset="0"/>
              </a:defRPr>
            </a:lvl3pPr>
            <a:lvl4pPr marL="1165860" indent="0">
              <a:buNone/>
              <a:defRPr sz="1100">
                <a:latin typeface="Arial" panose="020B0604020202020204" pitchFamily="34" charset="0"/>
                <a:cs typeface="Arial" panose="020B0604020202020204" pitchFamily="34" charset="0"/>
              </a:defRPr>
            </a:lvl4pPr>
            <a:lvl5pPr marL="1554480" indent="0">
              <a:buNone/>
              <a:defRPr sz="1100">
                <a:latin typeface="Arial" panose="020B0604020202020204" pitchFamily="34" charset="0"/>
                <a:cs typeface="Arial" panose="020B0604020202020204" pitchFamily="34" charset="0"/>
              </a:defRPr>
            </a:lvl5pPr>
          </a:lstStyle>
          <a:p>
            <a:pPr lvl="0"/>
            <a:r>
              <a:rPr lang="en-US"/>
              <a:t>May 2022</a:t>
            </a:r>
          </a:p>
        </p:txBody>
      </p:sp>
      <p:sp>
        <p:nvSpPr>
          <p:cNvPr id="2" name="Rectangle 1">
            <a:extLst>
              <a:ext uri="{FF2B5EF4-FFF2-40B4-BE49-F238E27FC236}">
                <a16:creationId xmlns:a16="http://schemas.microsoft.com/office/drawing/2014/main" id="{C44006BD-FB0E-60B0-172B-174ECE367077}"/>
              </a:ext>
            </a:extLst>
          </p:cNvPr>
          <p:cNvSpPr/>
          <p:nvPr userDrawn="1"/>
        </p:nvSpPr>
        <p:spPr>
          <a:xfrm>
            <a:off x="217043" y="29139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80556F3-06D6-2CEF-9750-8980FAB01F12}"/>
              </a:ext>
            </a:extLst>
          </p:cNvPr>
          <p:cNvPicPr>
            <a:picLocks noChangeAspect="1"/>
          </p:cNvPicPr>
          <p:nvPr userDrawn="1"/>
        </p:nvPicPr>
        <p:blipFill>
          <a:blip r:embed="rId4"/>
          <a:stretch>
            <a:fillRect/>
          </a:stretch>
        </p:blipFill>
        <p:spPr>
          <a:xfrm>
            <a:off x="6977741" y="431926"/>
            <a:ext cx="242888" cy="283369"/>
          </a:xfrm>
          <a:prstGeom prst="rect">
            <a:avLst/>
          </a:prstGeom>
        </p:spPr>
      </p:pic>
      <p:sp>
        <p:nvSpPr>
          <p:cNvPr id="19" name="Triangle 12">
            <a:extLst>
              <a:ext uri="{FF2B5EF4-FFF2-40B4-BE49-F238E27FC236}">
                <a16:creationId xmlns:a16="http://schemas.microsoft.com/office/drawing/2014/main" id="{105BED2B-94E9-43FD-AF2A-582DED68D525}"/>
              </a:ext>
            </a:extLst>
          </p:cNvPr>
          <p:cNvSpPr/>
          <p:nvPr userDrawn="1"/>
        </p:nvSpPr>
        <p:spPr>
          <a:xfrm rot="10800000">
            <a:off x="516933" y="67045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407DFD9-5D40-E5A4-FB68-299867A92F9B}"/>
              </a:ext>
            </a:extLst>
          </p:cNvPr>
          <p:cNvPicPr>
            <a:picLocks noChangeAspect="1"/>
          </p:cNvPicPr>
          <p:nvPr userDrawn="1"/>
        </p:nvPicPr>
        <p:blipFill>
          <a:blip r:embed="rId5"/>
          <a:stretch>
            <a:fillRect/>
          </a:stretch>
        </p:blipFill>
        <p:spPr>
          <a:xfrm>
            <a:off x="441983" y="416935"/>
            <a:ext cx="2185988" cy="283369"/>
          </a:xfrm>
          <a:prstGeom prst="rect">
            <a:avLst/>
          </a:prstGeom>
        </p:spPr>
      </p:pic>
    </p:spTree>
    <p:extLst>
      <p:ext uri="{BB962C8B-B14F-4D97-AF65-F5344CB8AC3E}">
        <p14:creationId xmlns:p14="http://schemas.microsoft.com/office/powerpoint/2010/main" val="123771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descr="A group of people sitting around a table with flags&#10;&#10;Description automatically generated with medium confidence">
            <a:extLst>
              <a:ext uri="{FF2B5EF4-FFF2-40B4-BE49-F238E27FC236}">
                <a16:creationId xmlns:a16="http://schemas.microsoft.com/office/drawing/2014/main" id="{4AAB52B2-8645-3F4D-B6BA-61ED7D62F6FA}"/>
              </a:ext>
            </a:extLst>
          </p:cNvPr>
          <p:cNvPicPr>
            <a:picLocks noChangeAspect="1"/>
          </p:cNvPicPr>
          <p:nvPr userDrawn="1"/>
        </p:nvPicPr>
        <p:blipFill>
          <a:blip r:embed="rId2"/>
          <a:stretch>
            <a:fillRect/>
          </a:stretch>
        </p:blipFill>
        <p:spPr>
          <a:xfrm>
            <a:off x="2222500" y="8254635"/>
            <a:ext cx="5265738" cy="1469086"/>
          </a:xfrm>
          <a:prstGeom prst="rect">
            <a:avLst/>
          </a:prstGeom>
        </p:spPr>
      </p:pic>
      <p:sp>
        <p:nvSpPr>
          <p:cNvPr id="21" name="Text Placeholder 2">
            <a:extLst>
              <a:ext uri="{FF2B5EF4-FFF2-40B4-BE49-F238E27FC236}">
                <a16:creationId xmlns:a16="http://schemas.microsoft.com/office/drawing/2014/main" id="{C4F3B642-E3AD-5048-981E-ACE30040140E}"/>
              </a:ext>
            </a:extLst>
          </p:cNvPr>
          <p:cNvSpPr>
            <a:spLocks noGrp="1"/>
          </p:cNvSpPr>
          <p:nvPr>
            <p:ph type="body" sz="quarter" idx="22" hasCustomPrompt="1"/>
          </p:nvPr>
        </p:nvSpPr>
        <p:spPr>
          <a:xfrm>
            <a:off x="2228299" y="1728188"/>
            <a:ext cx="5265738" cy="6380144"/>
          </a:xfrm>
        </p:spPr>
        <p:txBody>
          <a:bodyPr>
            <a:normAutofit/>
          </a:bodyPr>
          <a:lstStyle>
            <a:lvl1pPr marL="0" indent="0">
              <a:buNone/>
              <a:defRPr sz="1200" b="0" i="0">
                <a:latin typeface="Arial Narrow" panose="020B0604020202020204" pitchFamily="34" charset="0"/>
                <a:cs typeface="Arial Narrow" panose="020B0604020202020204" pitchFamily="34" charset="0"/>
              </a:defRPr>
            </a:lvl1pPr>
            <a:lvl2pPr marL="388620" indent="0">
              <a:buNone/>
              <a:defRPr sz="1200" b="0" i="0">
                <a:latin typeface="Arial Narrow" panose="020B0604020202020204" pitchFamily="34" charset="0"/>
                <a:cs typeface="Arial Narrow" panose="020B0604020202020204" pitchFamily="34" charset="0"/>
              </a:defRPr>
            </a:lvl2pPr>
            <a:lvl3pPr marL="777240" indent="0">
              <a:buNone/>
              <a:defRPr sz="1200" b="0" i="0">
                <a:latin typeface="Arial Narrow" panose="020B0604020202020204" pitchFamily="34" charset="0"/>
                <a:cs typeface="Arial Narrow" panose="020B0604020202020204" pitchFamily="34" charset="0"/>
              </a:defRPr>
            </a:lvl3pPr>
            <a:lvl4pPr marL="1165860" indent="0">
              <a:buNone/>
              <a:defRPr sz="1200" b="0" i="0">
                <a:latin typeface="Arial Narrow" panose="020B0604020202020204" pitchFamily="34" charset="0"/>
                <a:cs typeface="Arial Narrow" panose="020B0604020202020204" pitchFamily="34" charset="0"/>
              </a:defRPr>
            </a:lvl4pPr>
            <a:lvl5pPr marL="1554480" indent="0">
              <a:buNone/>
              <a:defRPr sz="1200" b="0" i="0">
                <a:latin typeface="Arial Narrow" panose="020B0604020202020204" pitchFamily="34" charset="0"/>
                <a:cs typeface="Arial Narrow" panose="020B0604020202020204" pitchFamily="34" charset="0"/>
              </a:defRPr>
            </a:lvl5pPr>
          </a:lstStyle>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endParaRPr lang="en-US"/>
          </a:p>
          <a:p>
            <a:pPr lvl="0"/>
            <a:endParaRPr lang="en-US"/>
          </a:p>
          <a:p>
            <a:pPr lvl="0"/>
            <a:endParaRPr lang="en-US"/>
          </a:p>
          <a:p>
            <a:pPr lvl="0"/>
            <a:endParaRPr lang="en-US"/>
          </a:p>
        </p:txBody>
      </p:sp>
      <p:sp>
        <p:nvSpPr>
          <p:cNvPr id="22" name="Rectangle 21">
            <a:extLst>
              <a:ext uri="{FF2B5EF4-FFF2-40B4-BE49-F238E27FC236}">
                <a16:creationId xmlns:a16="http://schemas.microsoft.com/office/drawing/2014/main" id="{EC9275E3-23ED-1B45-AF34-5B21DDA6DBC5}"/>
              </a:ext>
            </a:extLst>
          </p:cNvPr>
          <p:cNvSpPr/>
          <p:nvPr userDrawn="1"/>
        </p:nvSpPr>
        <p:spPr>
          <a:xfrm>
            <a:off x="233327" y="1618645"/>
            <a:ext cx="1880286" cy="8135192"/>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20AF5C9-ADCD-8742-A227-059341CF4E14}"/>
              </a:ext>
            </a:extLst>
          </p:cNvPr>
          <p:cNvSpPr>
            <a:spLocks noGrp="1"/>
          </p:cNvSpPr>
          <p:nvPr>
            <p:ph type="body" sz="quarter" idx="23" hasCustomPrompt="1"/>
          </p:nvPr>
        </p:nvSpPr>
        <p:spPr>
          <a:xfrm>
            <a:off x="233326" y="1728188"/>
            <a:ext cx="1880287" cy="374754"/>
          </a:xfrm>
        </p:spPr>
        <p:txBody>
          <a:bodyPr>
            <a:noAutofit/>
          </a:bodyPr>
          <a:lstStyle>
            <a:lvl1pPr marL="0" indent="0" algn="ctr">
              <a:buNone/>
              <a:defRPr sz="1800" b="1" i="0">
                <a:solidFill>
                  <a:schemeClr val="bg1"/>
                </a:solidFill>
                <a:latin typeface="Arial Narrow" panose="020B0604020202020204" pitchFamily="34" charset="0"/>
                <a:cs typeface="Arial Narrow" panose="020B0604020202020204" pitchFamily="34" charset="0"/>
              </a:defRPr>
            </a:lvl1pPr>
            <a:lvl2pPr marL="388620" indent="0">
              <a:buNone/>
              <a:defRPr b="0" i="0">
                <a:solidFill>
                  <a:schemeClr val="bg1"/>
                </a:solidFill>
                <a:latin typeface="Arial Narrow" panose="020B0604020202020204" pitchFamily="34" charset="0"/>
                <a:cs typeface="Arial Narrow" panose="020B0604020202020204" pitchFamily="34" charset="0"/>
              </a:defRPr>
            </a:lvl2pPr>
            <a:lvl3pPr marL="777240" indent="0">
              <a:buNone/>
              <a:defRPr b="0" i="0">
                <a:solidFill>
                  <a:schemeClr val="bg1"/>
                </a:solidFill>
                <a:latin typeface="Arial Narrow" panose="020B0604020202020204" pitchFamily="34" charset="0"/>
                <a:cs typeface="Arial Narrow" panose="020B0604020202020204" pitchFamily="34" charset="0"/>
              </a:defRPr>
            </a:lvl3pPr>
            <a:lvl4pPr marL="1165860" indent="0">
              <a:buNone/>
              <a:defRPr b="0" i="0">
                <a:solidFill>
                  <a:schemeClr val="bg1"/>
                </a:solidFill>
                <a:latin typeface="Arial Narrow" panose="020B0604020202020204" pitchFamily="34" charset="0"/>
                <a:cs typeface="Arial Narrow" panose="020B0604020202020204" pitchFamily="34" charset="0"/>
              </a:defRPr>
            </a:lvl4pPr>
          </a:lstStyle>
          <a:p>
            <a:pPr lvl="0"/>
            <a:r>
              <a:rPr lang="en-US"/>
              <a:t>SAMPLE SIDEBAR</a:t>
            </a:r>
          </a:p>
        </p:txBody>
      </p:sp>
      <p:sp>
        <p:nvSpPr>
          <p:cNvPr id="6" name="Text Placeholder 5">
            <a:extLst>
              <a:ext uri="{FF2B5EF4-FFF2-40B4-BE49-F238E27FC236}">
                <a16:creationId xmlns:a16="http://schemas.microsoft.com/office/drawing/2014/main" id="{6036E667-E44E-D74F-AB67-68D54EEB4F10}"/>
              </a:ext>
            </a:extLst>
          </p:cNvPr>
          <p:cNvSpPr>
            <a:spLocks noGrp="1"/>
          </p:cNvSpPr>
          <p:nvPr>
            <p:ph type="body" sz="quarter" idx="24" hasCustomPrompt="1"/>
          </p:nvPr>
        </p:nvSpPr>
        <p:spPr>
          <a:xfrm>
            <a:off x="419032" y="2273863"/>
            <a:ext cx="1535112" cy="3623354"/>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a:solidFill>
                  <a:schemeClr val="bg1"/>
                </a:solidFill>
                <a:latin typeface="Arial Narrow" panose="020B0604020202020204" pitchFamily="34" charset="0"/>
                <a:cs typeface="Arial Narrow" panose="020B0604020202020204" pitchFamily="34" charset="0"/>
              </a:defRPr>
            </a:lvl1pPr>
            <a:lvl2pPr marL="388620" indent="0">
              <a:buNone/>
              <a:defRPr sz="1800" b="0" i="0">
                <a:solidFill>
                  <a:schemeClr val="bg1"/>
                </a:solidFill>
                <a:latin typeface="Arial Narrow" panose="020B0604020202020204" pitchFamily="34" charset="0"/>
                <a:cs typeface="Arial Narrow" panose="020B0604020202020204" pitchFamily="34" charset="0"/>
              </a:defRPr>
            </a:lvl2pPr>
            <a:lvl3pPr marL="777240" indent="0">
              <a:buNone/>
              <a:defRPr sz="1400" b="0" i="0">
                <a:solidFill>
                  <a:schemeClr val="bg1"/>
                </a:solidFill>
                <a:latin typeface="Arial Narrow" panose="020B0604020202020204" pitchFamily="34" charset="0"/>
                <a:cs typeface="Arial Narrow" panose="020B0604020202020204" pitchFamily="34" charset="0"/>
              </a:defRPr>
            </a:lvl3pPr>
            <a:lvl4pPr marL="1165860" indent="0">
              <a:buNone/>
              <a:defRPr sz="1200" b="0" i="0">
                <a:solidFill>
                  <a:schemeClr val="bg1"/>
                </a:solidFill>
                <a:latin typeface="Arial Narrow" panose="020B0604020202020204" pitchFamily="34" charset="0"/>
                <a:cs typeface="Arial Narrow" panose="020B0604020202020204" pitchFamily="34" charset="0"/>
              </a:defRPr>
            </a:lvl4pPr>
            <a:lvl5pPr marL="1554480" indent="0">
              <a:buNone/>
              <a:defRPr sz="1200" b="0" i="0">
                <a:solidFill>
                  <a:schemeClr val="bg1"/>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Date: XXXXXXXX</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Time: XX:XX PM</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What is it about?</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endParaRPr lang="en-US"/>
          </a:p>
          <a:p>
            <a:pPr lvl="0"/>
            <a:endParaRPr lang="en-US"/>
          </a:p>
        </p:txBody>
      </p:sp>
      <p:sp>
        <p:nvSpPr>
          <p:cNvPr id="27" name="Text Placeholder 5">
            <a:extLst>
              <a:ext uri="{FF2B5EF4-FFF2-40B4-BE49-F238E27FC236}">
                <a16:creationId xmlns:a16="http://schemas.microsoft.com/office/drawing/2014/main" id="{204ED2A8-BFFD-7449-8523-C542F9619945}"/>
              </a:ext>
            </a:extLst>
          </p:cNvPr>
          <p:cNvSpPr>
            <a:spLocks noGrp="1"/>
          </p:cNvSpPr>
          <p:nvPr>
            <p:ph type="body" sz="quarter" idx="25" hasCustomPrompt="1"/>
          </p:nvPr>
        </p:nvSpPr>
        <p:spPr>
          <a:xfrm>
            <a:off x="419032" y="6013850"/>
            <a:ext cx="1535112" cy="3623354"/>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a:solidFill>
                  <a:schemeClr val="bg1"/>
                </a:solidFill>
                <a:latin typeface="Arial Narrow" panose="020B0604020202020204" pitchFamily="34" charset="0"/>
                <a:cs typeface="Arial Narrow" panose="020B0604020202020204" pitchFamily="34" charset="0"/>
              </a:defRPr>
            </a:lvl1pPr>
            <a:lvl2pPr marL="388620" indent="0">
              <a:buNone/>
              <a:defRPr sz="1800" b="0" i="0">
                <a:solidFill>
                  <a:schemeClr val="bg1"/>
                </a:solidFill>
                <a:latin typeface="Arial Narrow" panose="020B0604020202020204" pitchFamily="34" charset="0"/>
                <a:cs typeface="Arial Narrow" panose="020B0604020202020204" pitchFamily="34" charset="0"/>
              </a:defRPr>
            </a:lvl2pPr>
            <a:lvl3pPr marL="777240" indent="0">
              <a:buNone/>
              <a:defRPr sz="1400" b="0" i="0">
                <a:solidFill>
                  <a:schemeClr val="bg1"/>
                </a:solidFill>
                <a:latin typeface="Arial Narrow" panose="020B0604020202020204" pitchFamily="34" charset="0"/>
                <a:cs typeface="Arial Narrow" panose="020B0604020202020204" pitchFamily="34" charset="0"/>
              </a:defRPr>
            </a:lvl3pPr>
            <a:lvl4pPr marL="1165860" indent="0">
              <a:buNone/>
              <a:defRPr sz="1200" b="0" i="0">
                <a:solidFill>
                  <a:schemeClr val="bg1"/>
                </a:solidFill>
                <a:latin typeface="Arial Narrow" panose="020B0604020202020204" pitchFamily="34" charset="0"/>
                <a:cs typeface="Arial Narrow" panose="020B0604020202020204" pitchFamily="34" charset="0"/>
              </a:defRPr>
            </a:lvl4pPr>
            <a:lvl5pPr marL="1554480" indent="0">
              <a:buNone/>
              <a:defRPr sz="1200" b="0" i="0">
                <a:solidFill>
                  <a:schemeClr val="bg1"/>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Date: XXXXXXXX</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Time: XX:XX PM</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What is it about?</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endParaRPr lang="en-US"/>
          </a:p>
          <a:p>
            <a:pPr lvl="0"/>
            <a:endParaRPr lang="en-US"/>
          </a:p>
        </p:txBody>
      </p:sp>
      <p:pic>
        <p:nvPicPr>
          <p:cNvPr id="16" name="Picture 15">
            <a:extLst>
              <a:ext uri="{FF2B5EF4-FFF2-40B4-BE49-F238E27FC236}">
                <a16:creationId xmlns:a16="http://schemas.microsoft.com/office/drawing/2014/main" id="{F65F10BC-0EBB-190A-696C-0631B3FD78F9}"/>
              </a:ext>
            </a:extLst>
          </p:cNvPr>
          <p:cNvPicPr>
            <a:picLocks noChangeAspect="1"/>
          </p:cNvPicPr>
          <p:nvPr userDrawn="1"/>
        </p:nvPicPr>
        <p:blipFill rotWithShape="1">
          <a:blip r:embed="rId3">
            <a:alphaModFix amt="20000"/>
          </a:blip>
          <a:srcRect l="24180" t="21642" r="5331" b="69886"/>
          <a:stretch/>
        </p:blipFill>
        <p:spPr>
          <a:xfrm>
            <a:off x="231924" y="776944"/>
            <a:ext cx="7254911" cy="780324"/>
          </a:xfrm>
          <a:prstGeom prst="rect">
            <a:avLst/>
          </a:prstGeom>
        </p:spPr>
      </p:pic>
      <p:sp>
        <p:nvSpPr>
          <p:cNvPr id="29" name="TextBox 28">
            <a:extLst>
              <a:ext uri="{FF2B5EF4-FFF2-40B4-BE49-F238E27FC236}">
                <a16:creationId xmlns:a16="http://schemas.microsoft.com/office/drawing/2014/main" id="{DDED9458-577D-0A47-A07E-41CA8C590614}"/>
              </a:ext>
            </a:extLst>
          </p:cNvPr>
          <p:cNvSpPr txBox="1"/>
          <p:nvPr userDrawn="1"/>
        </p:nvSpPr>
        <p:spPr>
          <a:xfrm>
            <a:off x="614560" y="897585"/>
            <a:ext cx="6872275" cy="646331"/>
          </a:xfrm>
          <a:prstGeom prst="rect">
            <a:avLst/>
          </a:prstGeom>
          <a:noFill/>
        </p:spPr>
        <p:txBody>
          <a:bodyPr wrap="square" rtlCol="0">
            <a:spAutoFit/>
          </a:bodyPr>
          <a:lstStyle/>
          <a:p>
            <a:r>
              <a:rPr lang="en-US" sz="3600" b="1" i="0">
                <a:solidFill>
                  <a:srgbClr val="004432"/>
                </a:solidFill>
                <a:effectLst>
                  <a:outerShdw blurRad="38100" dist="38100" dir="2700000" algn="tl">
                    <a:srgbClr val="000000">
                      <a:alpha val="43137"/>
                    </a:srgbClr>
                  </a:outerShdw>
                </a:effectLst>
                <a:latin typeface="Liberator Heavy" panose="02000000000000000000" pitchFamily="2" charset="0"/>
              </a:rPr>
              <a:t>STATEWIDE CALENDAR OF EVENTS</a:t>
            </a:r>
          </a:p>
        </p:txBody>
      </p:sp>
      <p:sp>
        <p:nvSpPr>
          <p:cNvPr id="11" name="Rectangle 10">
            <a:extLst>
              <a:ext uri="{FF2B5EF4-FFF2-40B4-BE49-F238E27FC236}">
                <a16:creationId xmlns:a16="http://schemas.microsoft.com/office/drawing/2014/main" id="{126C9E7C-9046-BB43-ADB7-94ABE8727051}"/>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729DF0C-327F-244E-A75E-383146F3E465}"/>
              </a:ext>
            </a:extLst>
          </p:cNvPr>
          <p:cNvPicPr>
            <a:picLocks noChangeAspect="1"/>
          </p:cNvPicPr>
          <p:nvPr userDrawn="1"/>
        </p:nvPicPr>
        <p:blipFill>
          <a:blip r:embed="rId4"/>
          <a:stretch>
            <a:fillRect/>
          </a:stretch>
        </p:blipFill>
        <p:spPr>
          <a:xfrm>
            <a:off x="6995160" y="410156"/>
            <a:ext cx="242888" cy="283369"/>
          </a:xfrm>
          <a:prstGeom prst="rect">
            <a:avLst/>
          </a:prstGeom>
        </p:spPr>
      </p:pic>
      <p:sp>
        <p:nvSpPr>
          <p:cNvPr id="13" name="Triangle 12">
            <a:extLst>
              <a:ext uri="{FF2B5EF4-FFF2-40B4-BE49-F238E27FC236}">
                <a16:creationId xmlns:a16="http://schemas.microsoft.com/office/drawing/2014/main" id="{5EDD3704-1ABC-0E4B-ADA6-D5E01C481ABE}"/>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43B5C7D-30D3-2C4C-97CF-D70869F36679}"/>
              </a:ext>
            </a:extLst>
          </p:cNvPr>
          <p:cNvPicPr>
            <a:picLocks noChangeAspect="1"/>
          </p:cNvPicPr>
          <p:nvPr userDrawn="1"/>
        </p:nvPicPr>
        <p:blipFill>
          <a:blip r:embed="rId5"/>
          <a:stretch>
            <a:fillRect/>
          </a:stretch>
        </p:blipFill>
        <p:spPr>
          <a:xfrm>
            <a:off x="459402" y="395165"/>
            <a:ext cx="2185988" cy="283369"/>
          </a:xfrm>
          <a:prstGeom prst="rect">
            <a:avLst/>
          </a:prstGeom>
        </p:spPr>
      </p:pic>
    </p:spTree>
    <p:extLst>
      <p:ext uri="{BB962C8B-B14F-4D97-AF65-F5344CB8AC3E}">
        <p14:creationId xmlns:p14="http://schemas.microsoft.com/office/powerpoint/2010/main" val="2128820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E0624A6-E7C8-CA07-D907-76A708711FA5}"/>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8" name="Rectangle 7">
            <a:extLst>
              <a:ext uri="{FF2B5EF4-FFF2-40B4-BE49-F238E27FC236}">
                <a16:creationId xmlns:a16="http://schemas.microsoft.com/office/drawing/2014/main" id="{11FC0C44-E890-C249-B21B-01D7439DDC41}"/>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5683CD4-0F7F-EF47-A6AF-1B9A0C7EF232}"/>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10" name="Triangle 9">
            <a:extLst>
              <a:ext uri="{FF2B5EF4-FFF2-40B4-BE49-F238E27FC236}">
                <a16:creationId xmlns:a16="http://schemas.microsoft.com/office/drawing/2014/main" id="{62C95256-CD46-C54D-8ADE-37A98B198145}"/>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90CCC68-803A-2447-BEE2-0C949C16A58B}"/>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3" name="Text Placeholder 13">
            <a:extLst>
              <a:ext uri="{FF2B5EF4-FFF2-40B4-BE49-F238E27FC236}">
                <a16:creationId xmlns:a16="http://schemas.microsoft.com/office/drawing/2014/main" id="{CE4C9D7A-163A-B64D-8D9E-1478BBF10BD1}"/>
              </a:ext>
            </a:extLst>
          </p:cNvPr>
          <p:cNvSpPr>
            <a:spLocks noGrp="1"/>
          </p:cNvSpPr>
          <p:nvPr>
            <p:ph type="body" sz="quarter" idx="13" hasCustomPrompt="1"/>
          </p:nvPr>
        </p:nvSpPr>
        <p:spPr>
          <a:xfrm>
            <a:off x="234461" y="1656124"/>
            <a:ext cx="7254424" cy="319949"/>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NEWS ARTICLE HEADLINE</a:t>
            </a:r>
          </a:p>
        </p:txBody>
      </p:sp>
      <p:sp>
        <p:nvSpPr>
          <p:cNvPr id="18" name="Picture Placeholder 17">
            <a:extLst>
              <a:ext uri="{FF2B5EF4-FFF2-40B4-BE49-F238E27FC236}">
                <a16:creationId xmlns:a16="http://schemas.microsoft.com/office/drawing/2014/main" id="{98210ABF-463D-E642-82D3-E8A3E00089AB}"/>
              </a:ext>
            </a:extLst>
          </p:cNvPr>
          <p:cNvSpPr>
            <a:spLocks noGrp="1"/>
          </p:cNvSpPr>
          <p:nvPr>
            <p:ph type="pic" sz="quarter" idx="19" hasCustomPrompt="1"/>
          </p:nvPr>
        </p:nvSpPr>
        <p:spPr>
          <a:xfrm>
            <a:off x="237966" y="2072512"/>
            <a:ext cx="2810033" cy="2120385"/>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a:t>Insert photo here</a:t>
            </a:r>
          </a:p>
        </p:txBody>
      </p:sp>
      <p:sp>
        <p:nvSpPr>
          <p:cNvPr id="20" name="Text Placeholder 19">
            <a:extLst>
              <a:ext uri="{FF2B5EF4-FFF2-40B4-BE49-F238E27FC236}">
                <a16:creationId xmlns:a16="http://schemas.microsoft.com/office/drawing/2014/main" id="{3ED3A96C-146D-0A4E-9692-E4D7E998FC44}"/>
              </a:ext>
            </a:extLst>
          </p:cNvPr>
          <p:cNvSpPr>
            <a:spLocks noGrp="1"/>
          </p:cNvSpPr>
          <p:nvPr>
            <p:ph type="body" sz="quarter" idx="20" hasCustomPrompt="1"/>
          </p:nvPr>
        </p:nvSpPr>
        <p:spPr>
          <a:xfrm>
            <a:off x="3182112" y="2072511"/>
            <a:ext cx="4352321"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282728"/>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22" name="Text Placeholder 13">
            <a:extLst>
              <a:ext uri="{FF2B5EF4-FFF2-40B4-BE49-F238E27FC236}">
                <a16:creationId xmlns:a16="http://schemas.microsoft.com/office/drawing/2014/main" id="{1428324C-21CC-E94B-BDA6-A412AA62368D}"/>
              </a:ext>
            </a:extLst>
          </p:cNvPr>
          <p:cNvSpPr>
            <a:spLocks noGrp="1"/>
          </p:cNvSpPr>
          <p:nvPr>
            <p:ph type="body" sz="quarter" idx="21" hasCustomPrompt="1"/>
          </p:nvPr>
        </p:nvSpPr>
        <p:spPr>
          <a:xfrm>
            <a:off x="234461" y="4362253"/>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NEWS ARTICLE HEADLINE</a:t>
            </a:r>
          </a:p>
        </p:txBody>
      </p:sp>
      <p:sp>
        <p:nvSpPr>
          <p:cNvPr id="24" name="Text Placeholder 19">
            <a:extLst>
              <a:ext uri="{FF2B5EF4-FFF2-40B4-BE49-F238E27FC236}">
                <a16:creationId xmlns:a16="http://schemas.microsoft.com/office/drawing/2014/main" id="{274538EE-AAE1-024F-94F4-0CE963C00305}"/>
              </a:ext>
            </a:extLst>
          </p:cNvPr>
          <p:cNvSpPr>
            <a:spLocks noGrp="1"/>
          </p:cNvSpPr>
          <p:nvPr>
            <p:ph type="body" sz="quarter" idx="23" hasCustomPrompt="1"/>
          </p:nvPr>
        </p:nvSpPr>
        <p:spPr>
          <a:xfrm>
            <a:off x="3182112" y="4802512"/>
            <a:ext cx="4352321"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282728"/>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25" name="Text Placeholder 13">
            <a:extLst>
              <a:ext uri="{FF2B5EF4-FFF2-40B4-BE49-F238E27FC236}">
                <a16:creationId xmlns:a16="http://schemas.microsoft.com/office/drawing/2014/main" id="{D79277B8-067F-5340-9360-088848EC05DE}"/>
              </a:ext>
            </a:extLst>
          </p:cNvPr>
          <p:cNvSpPr>
            <a:spLocks noGrp="1"/>
          </p:cNvSpPr>
          <p:nvPr>
            <p:ph type="body" sz="quarter" idx="24" hasCustomPrompt="1"/>
          </p:nvPr>
        </p:nvSpPr>
        <p:spPr>
          <a:xfrm>
            <a:off x="234461" y="7089154"/>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NEWS ARTICLE HEADLINE</a:t>
            </a:r>
          </a:p>
        </p:txBody>
      </p:sp>
      <p:sp>
        <p:nvSpPr>
          <p:cNvPr id="28" name="Picture Placeholder 17">
            <a:extLst>
              <a:ext uri="{FF2B5EF4-FFF2-40B4-BE49-F238E27FC236}">
                <a16:creationId xmlns:a16="http://schemas.microsoft.com/office/drawing/2014/main" id="{6E3EA0D9-48DD-734E-A5C0-B894B03EA395}"/>
              </a:ext>
            </a:extLst>
          </p:cNvPr>
          <p:cNvSpPr>
            <a:spLocks noGrp="1"/>
          </p:cNvSpPr>
          <p:nvPr>
            <p:ph type="pic" sz="quarter" idx="27" hasCustomPrompt="1"/>
          </p:nvPr>
        </p:nvSpPr>
        <p:spPr>
          <a:xfrm>
            <a:off x="233973" y="4802511"/>
            <a:ext cx="2810033" cy="2120385"/>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a:t>Insert photo here</a:t>
            </a:r>
          </a:p>
        </p:txBody>
      </p:sp>
      <p:sp>
        <p:nvSpPr>
          <p:cNvPr id="29" name="Picture Placeholder 17">
            <a:extLst>
              <a:ext uri="{FF2B5EF4-FFF2-40B4-BE49-F238E27FC236}">
                <a16:creationId xmlns:a16="http://schemas.microsoft.com/office/drawing/2014/main" id="{709D9633-A4BA-AA47-A525-7702AB8980B5}"/>
              </a:ext>
            </a:extLst>
          </p:cNvPr>
          <p:cNvSpPr>
            <a:spLocks noGrp="1"/>
          </p:cNvSpPr>
          <p:nvPr>
            <p:ph type="pic" sz="quarter" idx="28" hasCustomPrompt="1"/>
          </p:nvPr>
        </p:nvSpPr>
        <p:spPr>
          <a:xfrm>
            <a:off x="233973" y="7542850"/>
            <a:ext cx="2810033" cy="2120385"/>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a:t>Insert photo here</a:t>
            </a:r>
          </a:p>
        </p:txBody>
      </p:sp>
      <p:sp>
        <p:nvSpPr>
          <p:cNvPr id="30" name="TextBox 29">
            <a:extLst>
              <a:ext uri="{FF2B5EF4-FFF2-40B4-BE49-F238E27FC236}">
                <a16:creationId xmlns:a16="http://schemas.microsoft.com/office/drawing/2014/main" id="{449D0DCD-4B6B-0545-8F1C-1F2590B7C2B8}"/>
              </a:ext>
            </a:extLst>
          </p:cNvPr>
          <p:cNvSpPr txBox="1"/>
          <p:nvPr userDrawn="1"/>
        </p:nvSpPr>
        <p:spPr>
          <a:xfrm>
            <a:off x="631993" y="901963"/>
            <a:ext cx="6824807" cy="646331"/>
          </a:xfrm>
          <a:prstGeom prst="rect">
            <a:avLst/>
          </a:prstGeom>
          <a:noFill/>
        </p:spPr>
        <p:txBody>
          <a:bodyPr wrap="square" rtlCol="0">
            <a:spAutoFit/>
          </a:bodyPr>
          <a:lstStyle/>
          <a:p>
            <a:r>
              <a:rPr lang="en-US" sz="3600" b="1" i="0">
                <a:solidFill>
                  <a:srgbClr val="004432"/>
                </a:solidFill>
                <a:effectLst>
                  <a:outerShdw blurRad="38100" dist="38100" dir="2700000" algn="tl">
                    <a:srgbClr val="000000">
                      <a:alpha val="43137"/>
                    </a:srgbClr>
                  </a:outerShdw>
                </a:effectLst>
                <a:latin typeface="Liberator Heavy" panose="02000000000000000000" pitchFamily="2" charset="0"/>
              </a:rPr>
              <a:t>STATEWIDE 4-H NEWS</a:t>
            </a:r>
          </a:p>
        </p:txBody>
      </p:sp>
      <p:sp>
        <p:nvSpPr>
          <p:cNvPr id="17" name="Text Placeholder 19">
            <a:extLst>
              <a:ext uri="{FF2B5EF4-FFF2-40B4-BE49-F238E27FC236}">
                <a16:creationId xmlns:a16="http://schemas.microsoft.com/office/drawing/2014/main" id="{7148C395-4A37-2044-9C31-2F78AB38BC61}"/>
              </a:ext>
            </a:extLst>
          </p:cNvPr>
          <p:cNvSpPr>
            <a:spLocks noGrp="1"/>
          </p:cNvSpPr>
          <p:nvPr>
            <p:ph type="body" sz="quarter" idx="29" hasCustomPrompt="1"/>
          </p:nvPr>
        </p:nvSpPr>
        <p:spPr>
          <a:xfrm>
            <a:off x="3182112" y="7529384"/>
            <a:ext cx="4352321"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282728"/>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Tree>
    <p:extLst>
      <p:ext uri="{BB962C8B-B14F-4D97-AF65-F5344CB8AC3E}">
        <p14:creationId xmlns:p14="http://schemas.microsoft.com/office/powerpoint/2010/main" val="1637310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94F6D2D-28D2-7A83-0994-C6914D0172AC}"/>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19" name="Rectangle 18">
            <a:extLst>
              <a:ext uri="{FF2B5EF4-FFF2-40B4-BE49-F238E27FC236}">
                <a16:creationId xmlns:a16="http://schemas.microsoft.com/office/drawing/2014/main" id="{85A9B738-82DB-2049-89F7-9A1C3F302C7C}"/>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4A7CE63-98E5-1642-A0B5-D4D998B8DFE2}"/>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10" name="Triangle 9">
            <a:extLst>
              <a:ext uri="{FF2B5EF4-FFF2-40B4-BE49-F238E27FC236}">
                <a16:creationId xmlns:a16="http://schemas.microsoft.com/office/drawing/2014/main" id="{E160273F-4ACB-2440-A7CA-47E5CB15DCE8}"/>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6593B02-72FE-C14F-AB6F-14DFAAC59E1E}"/>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7" name="TextBox 16">
            <a:extLst>
              <a:ext uri="{FF2B5EF4-FFF2-40B4-BE49-F238E27FC236}">
                <a16:creationId xmlns:a16="http://schemas.microsoft.com/office/drawing/2014/main" id="{A4B73220-EFAB-3044-81FF-A955AAF1E01E}"/>
              </a:ext>
            </a:extLst>
          </p:cNvPr>
          <p:cNvSpPr txBox="1"/>
          <p:nvPr userDrawn="1"/>
        </p:nvSpPr>
        <p:spPr>
          <a:xfrm>
            <a:off x="621792" y="897585"/>
            <a:ext cx="6866446" cy="646331"/>
          </a:xfrm>
          <a:prstGeom prst="rect">
            <a:avLst/>
          </a:prstGeom>
          <a:noFill/>
        </p:spPr>
        <p:txBody>
          <a:bodyPr wrap="square" rtlCol="0">
            <a:spAutoFit/>
          </a:bodyPr>
          <a:lstStyle/>
          <a:p>
            <a:r>
              <a:rPr lang="en-US" sz="3600" b="1" i="0">
                <a:solidFill>
                  <a:srgbClr val="004432"/>
                </a:solidFill>
                <a:effectLst>
                  <a:outerShdw blurRad="38100" dist="38100" dir="2700000" algn="tl">
                    <a:srgbClr val="000000">
                      <a:alpha val="43137"/>
                    </a:srgbClr>
                  </a:outerShdw>
                </a:effectLst>
                <a:latin typeface="Liberator Heavy" panose="02000000000000000000" pitchFamily="2" charset="0"/>
              </a:rPr>
              <a:t>COUNTY CALENDAR OF EVENTS </a:t>
            </a:r>
          </a:p>
        </p:txBody>
      </p:sp>
      <p:pic>
        <p:nvPicPr>
          <p:cNvPr id="7" name="Picture 6" descr="A group of people sitting at a table&#10;&#10;Description automatically generated with medium confidence">
            <a:extLst>
              <a:ext uri="{FF2B5EF4-FFF2-40B4-BE49-F238E27FC236}">
                <a16:creationId xmlns:a16="http://schemas.microsoft.com/office/drawing/2014/main" id="{9E957911-A8B2-9A4A-89EA-5DC0C3FE62E8}"/>
              </a:ext>
            </a:extLst>
          </p:cNvPr>
          <p:cNvPicPr>
            <a:picLocks noChangeAspect="1"/>
          </p:cNvPicPr>
          <p:nvPr userDrawn="1"/>
        </p:nvPicPr>
        <p:blipFill>
          <a:blip r:embed="rId5"/>
          <a:stretch>
            <a:fillRect/>
          </a:stretch>
        </p:blipFill>
        <p:spPr>
          <a:xfrm>
            <a:off x="233974" y="8303654"/>
            <a:ext cx="5323198" cy="1485117"/>
          </a:xfrm>
          <a:prstGeom prst="rect">
            <a:avLst/>
          </a:prstGeom>
        </p:spPr>
      </p:pic>
      <p:sp>
        <p:nvSpPr>
          <p:cNvPr id="20" name="Rectangle 19">
            <a:extLst>
              <a:ext uri="{FF2B5EF4-FFF2-40B4-BE49-F238E27FC236}">
                <a16:creationId xmlns:a16="http://schemas.microsoft.com/office/drawing/2014/main" id="{B04C8B31-04BF-914C-B102-E99B0C4F8F29}"/>
              </a:ext>
            </a:extLst>
          </p:cNvPr>
          <p:cNvSpPr/>
          <p:nvPr userDrawn="1"/>
        </p:nvSpPr>
        <p:spPr>
          <a:xfrm>
            <a:off x="5607951" y="1618645"/>
            <a:ext cx="1880286" cy="8135192"/>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2D1EA820-EE8F-F15C-4561-ED89BB6553BD}"/>
              </a:ext>
            </a:extLst>
          </p:cNvPr>
          <p:cNvSpPr>
            <a:spLocks noGrp="1"/>
          </p:cNvSpPr>
          <p:nvPr>
            <p:ph type="body" sz="quarter" idx="26" hasCustomPrompt="1"/>
          </p:nvPr>
        </p:nvSpPr>
        <p:spPr>
          <a:xfrm>
            <a:off x="222499" y="1728188"/>
            <a:ext cx="5265738" cy="6380144"/>
          </a:xfrm>
        </p:spPr>
        <p:txBody>
          <a:bodyPr>
            <a:normAutofit/>
          </a:bodyPr>
          <a:lstStyle>
            <a:lvl1pPr marL="0" indent="0">
              <a:buNone/>
              <a:defRPr sz="1200" b="0" i="0">
                <a:latin typeface="Arial Narrow" panose="020B0604020202020204" pitchFamily="34" charset="0"/>
                <a:cs typeface="Arial Narrow" panose="020B0604020202020204" pitchFamily="34" charset="0"/>
              </a:defRPr>
            </a:lvl1pPr>
            <a:lvl2pPr marL="388620" indent="0">
              <a:buNone/>
              <a:defRPr sz="1200" b="0" i="0">
                <a:latin typeface="Arial Narrow" panose="020B0604020202020204" pitchFamily="34" charset="0"/>
                <a:cs typeface="Arial Narrow" panose="020B0604020202020204" pitchFamily="34" charset="0"/>
              </a:defRPr>
            </a:lvl2pPr>
            <a:lvl3pPr marL="777240" indent="0">
              <a:buNone/>
              <a:defRPr sz="1200" b="0" i="0">
                <a:latin typeface="Arial Narrow" panose="020B0604020202020204" pitchFamily="34" charset="0"/>
                <a:cs typeface="Arial Narrow" panose="020B0604020202020204" pitchFamily="34" charset="0"/>
              </a:defRPr>
            </a:lvl3pPr>
            <a:lvl4pPr marL="1165860" indent="0">
              <a:buNone/>
              <a:defRPr sz="1200" b="0" i="0">
                <a:latin typeface="Arial Narrow" panose="020B0604020202020204" pitchFamily="34" charset="0"/>
                <a:cs typeface="Arial Narrow" panose="020B0604020202020204" pitchFamily="34" charset="0"/>
              </a:defRPr>
            </a:lvl4pPr>
            <a:lvl5pPr marL="1554480" indent="0">
              <a:buNone/>
              <a:defRPr sz="1200" b="0" i="0">
                <a:latin typeface="Arial Narrow" panose="020B0604020202020204" pitchFamily="34" charset="0"/>
                <a:cs typeface="Arial Narrow" panose="020B0604020202020204" pitchFamily="34" charset="0"/>
              </a:defRPr>
            </a:lvl5pPr>
          </a:lstStyle>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endParaRPr lang="en-US"/>
          </a:p>
          <a:p>
            <a:pPr lvl="0"/>
            <a:endParaRPr lang="en-US"/>
          </a:p>
          <a:p>
            <a:pPr lvl="0"/>
            <a:endParaRPr lang="en-US"/>
          </a:p>
          <a:p>
            <a:pPr lvl="0"/>
            <a:endParaRPr lang="en-US"/>
          </a:p>
        </p:txBody>
      </p:sp>
      <p:sp>
        <p:nvSpPr>
          <p:cNvPr id="3" name="Text Placeholder 2">
            <a:extLst>
              <a:ext uri="{FF2B5EF4-FFF2-40B4-BE49-F238E27FC236}">
                <a16:creationId xmlns:a16="http://schemas.microsoft.com/office/drawing/2014/main" id="{6386168A-ADBD-6784-2169-9E12A3FEC361}"/>
              </a:ext>
            </a:extLst>
          </p:cNvPr>
          <p:cNvSpPr>
            <a:spLocks noGrp="1"/>
          </p:cNvSpPr>
          <p:nvPr>
            <p:ph type="body" sz="quarter" idx="30" hasCustomPrompt="1"/>
          </p:nvPr>
        </p:nvSpPr>
        <p:spPr>
          <a:xfrm>
            <a:off x="5607951" y="1688254"/>
            <a:ext cx="1878884" cy="376329"/>
          </a:xfrm>
        </p:spPr>
        <p:txBody>
          <a:bodyPr>
            <a:normAutofit/>
          </a:bodyPr>
          <a:lstStyle>
            <a:lvl1pPr marL="0" indent="0" algn="ctr">
              <a:buNone/>
              <a:defRPr sz="1800" b="1" i="0">
                <a:solidFill>
                  <a:schemeClr val="bg1"/>
                </a:solidFill>
                <a:latin typeface="Arial Narrow" panose="020B0604020202020204" pitchFamily="34" charset="0"/>
                <a:cs typeface="Arial Narrow" panose="020B0604020202020204" pitchFamily="34" charset="0"/>
              </a:defRPr>
            </a:lvl1pPr>
            <a:lvl2pPr marL="388620" indent="0" algn="ctr">
              <a:buNone/>
              <a:defRPr/>
            </a:lvl2pPr>
            <a:lvl3pPr marL="777240" indent="0" algn="ctr">
              <a:buNone/>
              <a:defRPr/>
            </a:lvl3pPr>
            <a:lvl4pPr marL="1165860" indent="0" algn="ctr">
              <a:buNone/>
              <a:defRPr/>
            </a:lvl4pPr>
            <a:lvl5pPr marL="1554480" indent="0" algn="ctr">
              <a:buNone/>
              <a:defRPr/>
            </a:lvl5pPr>
          </a:lstStyle>
          <a:p>
            <a:pPr lvl="0"/>
            <a:r>
              <a:rPr lang="en-US"/>
              <a:t>SAMPLE SIDEBAR</a:t>
            </a:r>
          </a:p>
        </p:txBody>
      </p:sp>
      <p:sp>
        <p:nvSpPr>
          <p:cNvPr id="5" name="Content Placeholder 4">
            <a:extLst>
              <a:ext uri="{FF2B5EF4-FFF2-40B4-BE49-F238E27FC236}">
                <a16:creationId xmlns:a16="http://schemas.microsoft.com/office/drawing/2014/main" id="{94294CED-4550-2658-1EF8-8BF412CEDC88}"/>
              </a:ext>
            </a:extLst>
          </p:cNvPr>
          <p:cNvSpPr>
            <a:spLocks noGrp="1"/>
          </p:cNvSpPr>
          <p:nvPr>
            <p:ph sz="quarter" idx="31" hasCustomPrompt="1"/>
          </p:nvPr>
        </p:nvSpPr>
        <p:spPr>
          <a:xfrm>
            <a:off x="5777947" y="2239616"/>
            <a:ext cx="1603513" cy="3525503"/>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a:solidFill>
                  <a:schemeClr val="bg1"/>
                </a:solidFill>
                <a:latin typeface="Arial Narrow" panose="020B0604020202020204" pitchFamily="34" charset="0"/>
                <a:cs typeface="Arial Narrow" panose="020B0604020202020204" pitchFamily="34" charset="0"/>
              </a:defRPr>
            </a:lvl1pPr>
            <a:lvl2pPr marL="388620" indent="0">
              <a:buNone/>
              <a:defRPr sz="1100" b="0" i="0">
                <a:solidFill>
                  <a:schemeClr val="bg1"/>
                </a:solidFill>
                <a:latin typeface="Arial Narrow" panose="020B0604020202020204" pitchFamily="34" charset="0"/>
                <a:cs typeface="Arial Narrow" panose="020B0604020202020204" pitchFamily="34" charset="0"/>
              </a:defRPr>
            </a:lvl2pPr>
            <a:lvl3pPr marL="777240" indent="0">
              <a:buNone/>
              <a:defRPr sz="1100" b="0" i="0">
                <a:solidFill>
                  <a:schemeClr val="bg1"/>
                </a:solidFill>
                <a:latin typeface="Arial Narrow" panose="020B0604020202020204" pitchFamily="34" charset="0"/>
                <a:cs typeface="Arial Narrow" panose="020B0604020202020204" pitchFamily="34" charset="0"/>
              </a:defRPr>
            </a:lvl3pPr>
            <a:lvl4pPr marL="1165860" indent="0">
              <a:buNone/>
              <a:defRPr sz="1100" b="0" i="0">
                <a:solidFill>
                  <a:schemeClr val="bg1"/>
                </a:solidFill>
                <a:latin typeface="Arial Narrow" panose="020B0604020202020204" pitchFamily="34" charset="0"/>
                <a:cs typeface="Arial Narrow" panose="020B0604020202020204" pitchFamily="34" charset="0"/>
              </a:defRPr>
            </a:lvl4pPr>
            <a:lvl5pPr marL="1554480" indent="0">
              <a:buNone/>
              <a:defRPr sz="1100" b="0" i="0">
                <a:solidFill>
                  <a:schemeClr val="bg1"/>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Date: XXXXXXXX</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Time: XX:XX PM</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What is it about?</a:t>
            </a:r>
          </a:p>
        </p:txBody>
      </p:sp>
      <p:sp>
        <p:nvSpPr>
          <p:cNvPr id="30" name="Content Placeholder 4">
            <a:extLst>
              <a:ext uri="{FF2B5EF4-FFF2-40B4-BE49-F238E27FC236}">
                <a16:creationId xmlns:a16="http://schemas.microsoft.com/office/drawing/2014/main" id="{8EFB4BA6-0804-C2AD-21A5-AAD694C3A294}"/>
              </a:ext>
            </a:extLst>
          </p:cNvPr>
          <p:cNvSpPr>
            <a:spLocks noGrp="1"/>
          </p:cNvSpPr>
          <p:nvPr>
            <p:ph sz="quarter" idx="32" hasCustomPrompt="1"/>
          </p:nvPr>
        </p:nvSpPr>
        <p:spPr>
          <a:xfrm>
            <a:off x="5777947" y="5870713"/>
            <a:ext cx="1603513" cy="3777531"/>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a:solidFill>
                  <a:schemeClr val="bg1"/>
                </a:solidFill>
                <a:latin typeface="Arial Narrow" panose="020B0604020202020204" pitchFamily="34" charset="0"/>
                <a:cs typeface="Arial Narrow" panose="020B0604020202020204" pitchFamily="34" charset="0"/>
              </a:defRPr>
            </a:lvl1pPr>
            <a:lvl2pPr marL="388620" indent="0">
              <a:buNone/>
              <a:defRPr sz="1100" b="0" i="0">
                <a:solidFill>
                  <a:schemeClr val="bg1"/>
                </a:solidFill>
                <a:latin typeface="Arial Narrow" panose="020B0604020202020204" pitchFamily="34" charset="0"/>
                <a:cs typeface="Arial Narrow" panose="020B0604020202020204" pitchFamily="34" charset="0"/>
              </a:defRPr>
            </a:lvl2pPr>
            <a:lvl3pPr marL="777240" indent="0">
              <a:buNone/>
              <a:defRPr sz="1100" b="0" i="0">
                <a:solidFill>
                  <a:schemeClr val="bg1"/>
                </a:solidFill>
                <a:latin typeface="Arial Narrow" panose="020B0604020202020204" pitchFamily="34" charset="0"/>
                <a:cs typeface="Arial Narrow" panose="020B0604020202020204" pitchFamily="34" charset="0"/>
              </a:defRPr>
            </a:lvl3pPr>
            <a:lvl4pPr marL="1165860" indent="0">
              <a:buNone/>
              <a:defRPr sz="1100" b="0" i="0">
                <a:solidFill>
                  <a:schemeClr val="bg1"/>
                </a:solidFill>
                <a:latin typeface="Arial Narrow" panose="020B0604020202020204" pitchFamily="34" charset="0"/>
                <a:cs typeface="Arial Narrow" panose="020B0604020202020204" pitchFamily="34" charset="0"/>
              </a:defRPr>
            </a:lvl4pPr>
            <a:lvl5pPr marL="1554480" indent="0">
              <a:buNone/>
              <a:defRPr sz="1100" b="0" i="0">
                <a:solidFill>
                  <a:schemeClr val="bg1"/>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Date: XXXXXXXX</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Time: XX:XX PM</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What is it about?</a:t>
            </a:r>
          </a:p>
        </p:txBody>
      </p:sp>
    </p:spTree>
    <p:extLst>
      <p:ext uri="{BB962C8B-B14F-4D97-AF65-F5344CB8AC3E}">
        <p14:creationId xmlns:p14="http://schemas.microsoft.com/office/powerpoint/2010/main" val="410498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4FDC256-5C98-2B8A-E694-7F5C4D0386AD}"/>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11" name="Rectangle 10">
            <a:extLst>
              <a:ext uri="{FF2B5EF4-FFF2-40B4-BE49-F238E27FC236}">
                <a16:creationId xmlns:a16="http://schemas.microsoft.com/office/drawing/2014/main" id="{70C9AB7F-7B45-E54E-A270-8C336F1F170C}"/>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23ADEFB-0C05-AB4C-B627-4F80EA5700BE}"/>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13" name="Triangle 12">
            <a:extLst>
              <a:ext uri="{FF2B5EF4-FFF2-40B4-BE49-F238E27FC236}">
                <a16:creationId xmlns:a16="http://schemas.microsoft.com/office/drawing/2014/main" id="{A8E82558-A087-7346-A035-649576E08F19}"/>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113B433-A1C1-784F-ABDB-149428E86C79}"/>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5" name="Text Placeholder 13">
            <a:extLst>
              <a:ext uri="{FF2B5EF4-FFF2-40B4-BE49-F238E27FC236}">
                <a16:creationId xmlns:a16="http://schemas.microsoft.com/office/drawing/2014/main" id="{2CB66147-04D0-4E43-B08E-A3237CD2B13A}"/>
              </a:ext>
            </a:extLst>
          </p:cNvPr>
          <p:cNvSpPr>
            <a:spLocks noGrp="1"/>
          </p:cNvSpPr>
          <p:nvPr>
            <p:ph type="body" sz="quarter" idx="13" hasCustomPrompt="1"/>
          </p:nvPr>
        </p:nvSpPr>
        <p:spPr>
          <a:xfrm>
            <a:off x="234461" y="1656124"/>
            <a:ext cx="7254424" cy="319949"/>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COUNTY NEWS ARTICLE HEADLINE</a:t>
            </a:r>
          </a:p>
        </p:txBody>
      </p:sp>
      <p:sp>
        <p:nvSpPr>
          <p:cNvPr id="16" name="Picture Placeholder 17">
            <a:extLst>
              <a:ext uri="{FF2B5EF4-FFF2-40B4-BE49-F238E27FC236}">
                <a16:creationId xmlns:a16="http://schemas.microsoft.com/office/drawing/2014/main" id="{64E56A09-261C-0540-95A0-301565198BCB}"/>
              </a:ext>
            </a:extLst>
          </p:cNvPr>
          <p:cNvSpPr>
            <a:spLocks noGrp="1"/>
          </p:cNvSpPr>
          <p:nvPr>
            <p:ph type="pic" sz="quarter" idx="19" hasCustomPrompt="1"/>
          </p:nvPr>
        </p:nvSpPr>
        <p:spPr>
          <a:xfrm>
            <a:off x="237966" y="2072512"/>
            <a:ext cx="2810033" cy="2664367"/>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a:t>Insert photo here</a:t>
            </a:r>
          </a:p>
        </p:txBody>
      </p:sp>
      <p:sp>
        <p:nvSpPr>
          <p:cNvPr id="17" name="Text Placeholder 19">
            <a:extLst>
              <a:ext uri="{FF2B5EF4-FFF2-40B4-BE49-F238E27FC236}">
                <a16:creationId xmlns:a16="http://schemas.microsoft.com/office/drawing/2014/main" id="{5E70E0BE-8212-0041-9C3A-766F8113109F}"/>
              </a:ext>
            </a:extLst>
          </p:cNvPr>
          <p:cNvSpPr>
            <a:spLocks noGrp="1"/>
          </p:cNvSpPr>
          <p:nvPr>
            <p:ph type="body" sz="quarter" idx="20" hasCustomPrompt="1"/>
          </p:nvPr>
        </p:nvSpPr>
        <p:spPr>
          <a:xfrm>
            <a:off x="3182112" y="2072511"/>
            <a:ext cx="4352321" cy="2664368"/>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282728"/>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18" name="Text Placeholder 13">
            <a:extLst>
              <a:ext uri="{FF2B5EF4-FFF2-40B4-BE49-F238E27FC236}">
                <a16:creationId xmlns:a16="http://schemas.microsoft.com/office/drawing/2014/main" id="{023BEDB2-2631-BB45-A67B-763A5D3DBDE6}"/>
              </a:ext>
            </a:extLst>
          </p:cNvPr>
          <p:cNvSpPr>
            <a:spLocks noGrp="1"/>
          </p:cNvSpPr>
          <p:nvPr>
            <p:ph type="body" sz="quarter" idx="21" hasCustomPrompt="1"/>
          </p:nvPr>
        </p:nvSpPr>
        <p:spPr>
          <a:xfrm>
            <a:off x="234461" y="4832767"/>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COUNTY ARTICLE HEADLINE</a:t>
            </a:r>
          </a:p>
        </p:txBody>
      </p:sp>
      <p:sp>
        <p:nvSpPr>
          <p:cNvPr id="19" name="Text Placeholder 19">
            <a:extLst>
              <a:ext uri="{FF2B5EF4-FFF2-40B4-BE49-F238E27FC236}">
                <a16:creationId xmlns:a16="http://schemas.microsoft.com/office/drawing/2014/main" id="{13DD4BD6-1D17-7244-84C1-417F1DB3837C}"/>
              </a:ext>
            </a:extLst>
          </p:cNvPr>
          <p:cNvSpPr>
            <a:spLocks noGrp="1"/>
          </p:cNvSpPr>
          <p:nvPr>
            <p:ph type="body" sz="quarter" idx="23" hasCustomPrompt="1"/>
          </p:nvPr>
        </p:nvSpPr>
        <p:spPr>
          <a:xfrm>
            <a:off x="280010" y="5273026"/>
            <a:ext cx="7254424" cy="1598319"/>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a:t>
            </a:r>
            <a:br>
              <a:rPr lang="en-US"/>
            </a:br>
            <a:br>
              <a:rPr lang="en-US"/>
            </a:br>
            <a:r>
              <a:rPr lang="en-US"/>
              <a:t>To learn more about (XXXXXXX Topic), go to (website address) </a:t>
            </a:r>
          </a:p>
        </p:txBody>
      </p:sp>
      <p:sp>
        <p:nvSpPr>
          <p:cNvPr id="20" name="Text Placeholder 13">
            <a:extLst>
              <a:ext uri="{FF2B5EF4-FFF2-40B4-BE49-F238E27FC236}">
                <a16:creationId xmlns:a16="http://schemas.microsoft.com/office/drawing/2014/main" id="{1684EFD3-A19A-6842-B732-5B088477FE36}"/>
              </a:ext>
            </a:extLst>
          </p:cNvPr>
          <p:cNvSpPr>
            <a:spLocks noGrp="1"/>
          </p:cNvSpPr>
          <p:nvPr>
            <p:ph type="body" sz="quarter" idx="24" hasCustomPrompt="1"/>
          </p:nvPr>
        </p:nvSpPr>
        <p:spPr>
          <a:xfrm>
            <a:off x="234461" y="7089154"/>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NEWS ARTICLE HEADLINE</a:t>
            </a:r>
          </a:p>
        </p:txBody>
      </p:sp>
      <p:sp>
        <p:nvSpPr>
          <p:cNvPr id="21" name="Text Placeholder 19">
            <a:extLst>
              <a:ext uri="{FF2B5EF4-FFF2-40B4-BE49-F238E27FC236}">
                <a16:creationId xmlns:a16="http://schemas.microsoft.com/office/drawing/2014/main" id="{E9AABDAD-3A32-2046-AAF6-BBE3AA563A57}"/>
              </a:ext>
            </a:extLst>
          </p:cNvPr>
          <p:cNvSpPr>
            <a:spLocks noGrp="1"/>
          </p:cNvSpPr>
          <p:nvPr>
            <p:ph type="body" sz="quarter" idx="26" hasCustomPrompt="1"/>
          </p:nvPr>
        </p:nvSpPr>
        <p:spPr>
          <a:xfrm>
            <a:off x="3182112" y="7570096"/>
            <a:ext cx="4352321" cy="2093139"/>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a:t>
            </a:r>
            <a:br>
              <a:rPr lang="en-US"/>
            </a:br>
            <a:br>
              <a:rPr lang="en-US"/>
            </a:br>
            <a:r>
              <a:rPr lang="en-US"/>
              <a:t>To learn more about (XXXXXXX Topic), go to (website address) </a:t>
            </a:r>
          </a:p>
        </p:txBody>
      </p:sp>
      <p:sp>
        <p:nvSpPr>
          <p:cNvPr id="23" name="Picture Placeholder 17">
            <a:extLst>
              <a:ext uri="{FF2B5EF4-FFF2-40B4-BE49-F238E27FC236}">
                <a16:creationId xmlns:a16="http://schemas.microsoft.com/office/drawing/2014/main" id="{457F6C81-232D-1244-9933-81E7885A16D5}"/>
              </a:ext>
            </a:extLst>
          </p:cNvPr>
          <p:cNvSpPr>
            <a:spLocks noGrp="1"/>
          </p:cNvSpPr>
          <p:nvPr>
            <p:ph type="pic" sz="quarter" idx="28" hasCustomPrompt="1"/>
          </p:nvPr>
        </p:nvSpPr>
        <p:spPr>
          <a:xfrm>
            <a:off x="233973" y="7542850"/>
            <a:ext cx="2810033" cy="2120385"/>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a:t>Insert photo here</a:t>
            </a:r>
          </a:p>
        </p:txBody>
      </p:sp>
      <p:sp>
        <p:nvSpPr>
          <p:cNvPr id="24" name="TextBox 23">
            <a:extLst>
              <a:ext uri="{FF2B5EF4-FFF2-40B4-BE49-F238E27FC236}">
                <a16:creationId xmlns:a16="http://schemas.microsoft.com/office/drawing/2014/main" id="{E0F75D9E-A8FD-9241-9EC0-0FA42B49FA34}"/>
              </a:ext>
            </a:extLst>
          </p:cNvPr>
          <p:cNvSpPr txBox="1"/>
          <p:nvPr userDrawn="1"/>
        </p:nvSpPr>
        <p:spPr>
          <a:xfrm>
            <a:off x="664078" y="901963"/>
            <a:ext cx="4669536" cy="646331"/>
          </a:xfrm>
          <a:prstGeom prst="rect">
            <a:avLst/>
          </a:prstGeom>
          <a:noFill/>
        </p:spPr>
        <p:txBody>
          <a:bodyPr wrap="square" rtlCol="0">
            <a:spAutoFit/>
          </a:bodyPr>
          <a:lstStyle/>
          <a:p>
            <a:r>
              <a:rPr lang="en-US" sz="3600" b="1" i="0">
                <a:solidFill>
                  <a:srgbClr val="004432"/>
                </a:solidFill>
                <a:effectLst>
                  <a:outerShdw blurRad="38100" dist="38100" dir="2700000" algn="tl">
                    <a:srgbClr val="000000">
                      <a:alpha val="43137"/>
                    </a:srgbClr>
                  </a:outerShdw>
                </a:effectLst>
                <a:latin typeface="Liberator Heavy" panose="02000000000000000000" pitchFamily="2" charset="0"/>
              </a:rPr>
              <a:t>COUNTY 4-H NEWS</a:t>
            </a:r>
          </a:p>
        </p:txBody>
      </p:sp>
    </p:spTree>
    <p:extLst>
      <p:ext uri="{BB962C8B-B14F-4D97-AF65-F5344CB8AC3E}">
        <p14:creationId xmlns:p14="http://schemas.microsoft.com/office/powerpoint/2010/main" val="1627974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50520CF-7EE4-8099-D963-FD45914AAA62}"/>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6" name="Rectangle 5">
            <a:extLst>
              <a:ext uri="{FF2B5EF4-FFF2-40B4-BE49-F238E27FC236}">
                <a16:creationId xmlns:a16="http://schemas.microsoft.com/office/drawing/2014/main" id="{5F4BFECA-5367-254F-ADC2-ED363F970E29}"/>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853859E-6103-954F-919B-BAB667F10836}"/>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8" name="Triangle 7">
            <a:extLst>
              <a:ext uri="{FF2B5EF4-FFF2-40B4-BE49-F238E27FC236}">
                <a16:creationId xmlns:a16="http://schemas.microsoft.com/office/drawing/2014/main" id="{ED9C493E-DA03-A04F-9D4C-B850C3C351F6}"/>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2557193-67BE-2E45-8AE9-12D45631C7FA}"/>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0" name="Text Placeholder 13">
            <a:extLst>
              <a:ext uri="{FF2B5EF4-FFF2-40B4-BE49-F238E27FC236}">
                <a16:creationId xmlns:a16="http://schemas.microsoft.com/office/drawing/2014/main" id="{605784C8-F830-334C-936A-E467742498AA}"/>
              </a:ext>
            </a:extLst>
          </p:cNvPr>
          <p:cNvSpPr>
            <a:spLocks noGrp="1"/>
          </p:cNvSpPr>
          <p:nvPr>
            <p:ph type="body" sz="quarter" idx="13" hasCustomPrompt="1"/>
          </p:nvPr>
        </p:nvSpPr>
        <p:spPr>
          <a:xfrm>
            <a:off x="3170645" y="1702958"/>
            <a:ext cx="4318240" cy="294057"/>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ARTICLE HEADLINE</a:t>
            </a:r>
          </a:p>
        </p:txBody>
      </p:sp>
      <p:sp>
        <p:nvSpPr>
          <p:cNvPr id="12" name="Text Placeholder 19">
            <a:extLst>
              <a:ext uri="{FF2B5EF4-FFF2-40B4-BE49-F238E27FC236}">
                <a16:creationId xmlns:a16="http://schemas.microsoft.com/office/drawing/2014/main" id="{39E75AE8-68DF-994A-B59A-C6E91DF7EDB8}"/>
              </a:ext>
            </a:extLst>
          </p:cNvPr>
          <p:cNvSpPr>
            <a:spLocks noGrp="1"/>
          </p:cNvSpPr>
          <p:nvPr>
            <p:ph type="body" sz="quarter" idx="20" hasCustomPrompt="1"/>
          </p:nvPr>
        </p:nvSpPr>
        <p:spPr>
          <a:xfrm>
            <a:off x="3170158" y="2126645"/>
            <a:ext cx="4318728"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13" name="Text Placeholder 13">
            <a:extLst>
              <a:ext uri="{FF2B5EF4-FFF2-40B4-BE49-F238E27FC236}">
                <a16:creationId xmlns:a16="http://schemas.microsoft.com/office/drawing/2014/main" id="{7E340405-4D40-5642-9B54-7D00A13D0B52}"/>
              </a:ext>
            </a:extLst>
          </p:cNvPr>
          <p:cNvSpPr>
            <a:spLocks noGrp="1"/>
          </p:cNvSpPr>
          <p:nvPr>
            <p:ph type="body" sz="quarter" idx="21" hasCustomPrompt="1"/>
          </p:nvPr>
        </p:nvSpPr>
        <p:spPr>
          <a:xfrm>
            <a:off x="3170645" y="4409086"/>
            <a:ext cx="4318240" cy="237865"/>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NEWS ARTICLE HEADLINE</a:t>
            </a:r>
          </a:p>
        </p:txBody>
      </p:sp>
      <p:sp>
        <p:nvSpPr>
          <p:cNvPr id="14" name="Text Placeholder 19">
            <a:extLst>
              <a:ext uri="{FF2B5EF4-FFF2-40B4-BE49-F238E27FC236}">
                <a16:creationId xmlns:a16="http://schemas.microsoft.com/office/drawing/2014/main" id="{E37E7604-22E0-DD49-90D2-75DAB2AFF10A}"/>
              </a:ext>
            </a:extLst>
          </p:cNvPr>
          <p:cNvSpPr>
            <a:spLocks noGrp="1"/>
          </p:cNvSpPr>
          <p:nvPr>
            <p:ph type="body" sz="quarter" idx="23" hasCustomPrompt="1"/>
          </p:nvPr>
        </p:nvSpPr>
        <p:spPr>
          <a:xfrm>
            <a:off x="3186106" y="4788987"/>
            <a:ext cx="4302779"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 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19" name="TextBox 18">
            <a:extLst>
              <a:ext uri="{FF2B5EF4-FFF2-40B4-BE49-F238E27FC236}">
                <a16:creationId xmlns:a16="http://schemas.microsoft.com/office/drawing/2014/main" id="{0A2F7157-1510-4A43-B1EF-36404D4FF5D0}"/>
              </a:ext>
            </a:extLst>
          </p:cNvPr>
          <p:cNvSpPr txBox="1"/>
          <p:nvPr userDrawn="1"/>
        </p:nvSpPr>
        <p:spPr>
          <a:xfrm>
            <a:off x="-5662379" y="885921"/>
            <a:ext cx="4669536" cy="646331"/>
          </a:xfrm>
          <a:prstGeom prst="rect">
            <a:avLst/>
          </a:prstGeom>
          <a:noFill/>
        </p:spPr>
        <p:txBody>
          <a:bodyPr wrap="square" rtlCol="0">
            <a:spAutoFit/>
          </a:bodyPr>
          <a:lstStyle/>
          <a:p>
            <a:r>
              <a:rPr lang="en-US" sz="3600" b="1" i="0">
                <a:solidFill>
                  <a:srgbClr val="004432"/>
                </a:solidFill>
                <a:effectLst>
                  <a:outerShdw blurRad="38100" dist="38100" dir="2700000" algn="tl">
                    <a:srgbClr val="000000">
                      <a:alpha val="43137"/>
                    </a:srgbClr>
                  </a:outerShdw>
                </a:effectLst>
                <a:latin typeface="Liberator Heavy" panose="02000000000000000000" pitchFamily="2" charset="0"/>
              </a:rPr>
              <a:t>NEWS TOPIC AREA</a:t>
            </a:r>
          </a:p>
        </p:txBody>
      </p:sp>
      <p:sp>
        <p:nvSpPr>
          <p:cNvPr id="24" name="Rectangle 23">
            <a:extLst>
              <a:ext uri="{FF2B5EF4-FFF2-40B4-BE49-F238E27FC236}">
                <a16:creationId xmlns:a16="http://schemas.microsoft.com/office/drawing/2014/main" id="{4880A9E1-88AD-774E-AFBA-2B2BF0D9C69E}"/>
              </a:ext>
            </a:extLst>
          </p:cNvPr>
          <p:cNvSpPr/>
          <p:nvPr userDrawn="1"/>
        </p:nvSpPr>
        <p:spPr>
          <a:xfrm>
            <a:off x="233973" y="1663017"/>
            <a:ext cx="2847037" cy="524635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6DF3AE4-0011-6841-B7EB-2E77924234E6}"/>
              </a:ext>
            </a:extLst>
          </p:cNvPr>
          <p:cNvSpPr txBox="1"/>
          <p:nvPr userDrawn="1"/>
        </p:nvSpPr>
        <p:spPr>
          <a:xfrm>
            <a:off x="313245" y="1641686"/>
            <a:ext cx="2688492" cy="523220"/>
          </a:xfrm>
          <a:prstGeom prst="rect">
            <a:avLst/>
          </a:prstGeom>
          <a:noFill/>
        </p:spPr>
        <p:txBody>
          <a:bodyPr wrap="square" rtlCol="0">
            <a:spAutoFit/>
          </a:bodyPr>
          <a:lstStyle/>
          <a:p>
            <a:r>
              <a:rPr lang="en-US" sz="2800" b="1" i="0">
                <a:solidFill>
                  <a:schemeClr val="bg1"/>
                </a:solidFill>
                <a:effectLst>
                  <a:outerShdw blurRad="38100" dist="38100" dir="2700000" algn="tl">
                    <a:srgbClr val="000000">
                      <a:alpha val="43137"/>
                    </a:srgbClr>
                  </a:outerShdw>
                </a:effectLst>
                <a:latin typeface="Liberator Medium" panose="02000000000000000000" pitchFamily="2" charset="0"/>
                <a:cs typeface="Arial Narrow" panose="020B0604020202020204" pitchFamily="34" charset="0"/>
              </a:rPr>
              <a:t>WELCOME…</a:t>
            </a:r>
          </a:p>
        </p:txBody>
      </p:sp>
      <p:sp>
        <p:nvSpPr>
          <p:cNvPr id="27" name="Content Placeholder 4">
            <a:extLst>
              <a:ext uri="{FF2B5EF4-FFF2-40B4-BE49-F238E27FC236}">
                <a16:creationId xmlns:a16="http://schemas.microsoft.com/office/drawing/2014/main" id="{3C6FDC02-5895-DA4D-8B5C-3E69CD5676F1}"/>
              </a:ext>
            </a:extLst>
          </p:cNvPr>
          <p:cNvSpPr>
            <a:spLocks noGrp="1"/>
          </p:cNvSpPr>
          <p:nvPr>
            <p:ph sz="quarter" idx="28" hasCustomPrompt="1"/>
          </p:nvPr>
        </p:nvSpPr>
        <p:spPr>
          <a:xfrm>
            <a:off x="447513" y="2883604"/>
            <a:ext cx="2509104" cy="2095654"/>
          </a:xfrm>
        </p:spPr>
        <p:txBody>
          <a:bodyPr>
            <a:normAutofit/>
          </a:bodyPr>
          <a:lstStyle>
            <a:lvl1pPr marL="285750" marR="0" indent="-285750" algn="l" defTabSz="777240" rtl="0" eaLnBrk="1" fontAlgn="auto" latinLnBrk="0" hangingPunct="1">
              <a:lnSpc>
                <a:spcPct val="90000"/>
              </a:lnSpc>
              <a:spcBef>
                <a:spcPts val="850"/>
              </a:spcBef>
              <a:spcAft>
                <a:spcPts val="0"/>
              </a:spcAft>
              <a:buClrTx/>
              <a:buSzTx/>
              <a:buFont typeface="Wingdings" pitchFamily="2" charset="2"/>
              <a:buChar char="§"/>
              <a:tabLst/>
              <a:defRPr sz="1400" b="0" i="0">
                <a:solidFill>
                  <a:schemeClr val="bg1"/>
                </a:solidFill>
                <a:latin typeface="Arial Narrow" panose="020B0604020202020204" pitchFamily="34" charset="0"/>
                <a:cs typeface="Arial Narrow" panose="020B0604020202020204" pitchFamily="34" charset="0"/>
              </a:defRPr>
            </a:lvl1pPr>
            <a:lvl2pPr marL="388620" indent="0" algn="l">
              <a:buNone/>
              <a:defRPr sz="1400" b="0" i="0">
                <a:solidFill>
                  <a:schemeClr val="bg1"/>
                </a:solidFill>
                <a:latin typeface="Arial Narrow" panose="020B0604020202020204" pitchFamily="34" charset="0"/>
                <a:cs typeface="Arial Narrow" panose="020B0604020202020204" pitchFamily="34" charset="0"/>
              </a:defRPr>
            </a:lvl2pPr>
            <a:lvl3pPr marL="777240" indent="0" algn="l">
              <a:buNone/>
              <a:defRPr sz="1400" b="0" i="0">
                <a:solidFill>
                  <a:schemeClr val="bg1"/>
                </a:solidFill>
                <a:latin typeface="Arial Narrow" panose="020B0604020202020204" pitchFamily="34" charset="0"/>
                <a:cs typeface="Arial Narrow" panose="020B0604020202020204" pitchFamily="34" charset="0"/>
              </a:defRPr>
            </a:lvl3pPr>
            <a:lvl4pPr marL="1165860" indent="0" algn="l">
              <a:buNone/>
              <a:defRPr sz="1400" b="0" i="0">
                <a:solidFill>
                  <a:schemeClr val="bg1"/>
                </a:solidFill>
                <a:latin typeface="Arial Narrow" panose="020B0604020202020204" pitchFamily="34" charset="0"/>
                <a:cs typeface="Arial Narrow" panose="020B0604020202020204" pitchFamily="34" charset="0"/>
              </a:defRPr>
            </a:lvl4pPr>
            <a:lvl5pPr marL="1554480" indent="0" algn="l">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a:t>Name, Title, Club</a:t>
            </a:r>
          </a:p>
          <a:p>
            <a:pPr lvl="0"/>
            <a:endParaRPr lang="en-US"/>
          </a:p>
          <a:p>
            <a:pPr lvl="0"/>
            <a:endParaRPr lang="en-US"/>
          </a:p>
        </p:txBody>
      </p:sp>
      <p:sp>
        <p:nvSpPr>
          <p:cNvPr id="29" name="Text Placeholder 28">
            <a:extLst>
              <a:ext uri="{FF2B5EF4-FFF2-40B4-BE49-F238E27FC236}">
                <a16:creationId xmlns:a16="http://schemas.microsoft.com/office/drawing/2014/main" id="{8649B58F-06ED-2E4E-8A79-472A3001BE57}"/>
              </a:ext>
            </a:extLst>
          </p:cNvPr>
          <p:cNvSpPr>
            <a:spLocks noGrp="1"/>
          </p:cNvSpPr>
          <p:nvPr>
            <p:ph type="body" sz="quarter" idx="29" hasCustomPrompt="1"/>
          </p:nvPr>
        </p:nvSpPr>
        <p:spPr>
          <a:xfrm>
            <a:off x="402394" y="2187497"/>
            <a:ext cx="2599343" cy="331114"/>
          </a:xfrm>
        </p:spPr>
        <p:txBody>
          <a:bodyPr>
            <a:noAutofit/>
          </a:bodyPr>
          <a:lstStyle>
            <a:lvl1pPr marL="0" indent="0">
              <a:buNone/>
              <a:defRPr sz="1600" b="1">
                <a:solidFill>
                  <a:schemeClr val="bg1"/>
                </a:solidFill>
              </a:defRPr>
            </a:lvl1pPr>
            <a:lvl2pPr marL="388620" indent="0">
              <a:buNone/>
              <a:defRPr sz="2000">
                <a:solidFill>
                  <a:schemeClr val="bg1"/>
                </a:solidFill>
              </a:defRPr>
            </a:lvl2pPr>
            <a:lvl3pPr marL="777240" indent="0">
              <a:buNone/>
              <a:defRPr sz="1600">
                <a:solidFill>
                  <a:schemeClr val="bg1"/>
                </a:solidFill>
              </a:defRPr>
            </a:lvl3pPr>
            <a:lvl4pPr marL="1165860" indent="0">
              <a:buNone/>
              <a:defRPr sz="1400">
                <a:solidFill>
                  <a:schemeClr val="bg1"/>
                </a:solidFill>
              </a:defRPr>
            </a:lvl4pPr>
            <a:lvl5pPr marL="1554480" indent="0">
              <a:buNone/>
              <a:defRPr sz="1400">
                <a:solidFill>
                  <a:schemeClr val="bg1"/>
                </a:solidFill>
              </a:defRPr>
            </a:lvl5pPr>
          </a:lstStyle>
          <a:p>
            <a:pPr lvl="0"/>
            <a:r>
              <a:rPr lang="en-US"/>
              <a:t>New 4-H Leaders of XXXX:</a:t>
            </a:r>
          </a:p>
        </p:txBody>
      </p:sp>
      <p:pic>
        <p:nvPicPr>
          <p:cNvPr id="31" name="Picture 30">
            <a:extLst>
              <a:ext uri="{FF2B5EF4-FFF2-40B4-BE49-F238E27FC236}">
                <a16:creationId xmlns:a16="http://schemas.microsoft.com/office/drawing/2014/main" id="{C0EAA13C-0382-E244-A8A6-8C17BEFA9B38}"/>
              </a:ext>
            </a:extLst>
          </p:cNvPr>
          <p:cNvPicPr>
            <a:picLocks noChangeAspect="1"/>
          </p:cNvPicPr>
          <p:nvPr userDrawn="1"/>
        </p:nvPicPr>
        <p:blipFill>
          <a:blip r:embed="rId5"/>
          <a:srcRect/>
          <a:stretch/>
        </p:blipFill>
        <p:spPr>
          <a:xfrm>
            <a:off x="590681" y="5989590"/>
            <a:ext cx="2222767" cy="764266"/>
          </a:xfrm>
          <a:prstGeom prst="rect">
            <a:avLst/>
          </a:prstGeom>
        </p:spPr>
      </p:pic>
      <p:pic>
        <p:nvPicPr>
          <p:cNvPr id="3" name="Picture 2">
            <a:extLst>
              <a:ext uri="{FF2B5EF4-FFF2-40B4-BE49-F238E27FC236}">
                <a16:creationId xmlns:a16="http://schemas.microsoft.com/office/drawing/2014/main" id="{A3803B21-FFE0-0748-8DDC-106E3B2AE816}"/>
              </a:ext>
            </a:extLst>
          </p:cNvPr>
          <p:cNvPicPr>
            <a:picLocks noChangeAspect="1"/>
          </p:cNvPicPr>
          <p:nvPr userDrawn="1"/>
        </p:nvPicPr>
        <p:blipFill>
          <a:blip r:embed="rId6"/>
          <a:srcRect/>
          <a:stretch/>
        </p:blipFill>
        <p:spPr>
          <a:xfrm>
            <a:off x="233973" y="7051408"/>
            <a:ext cx="7254912" cy="2696947"/>
          </a:xfrm>
          <a:prstGeom prst="rect">
            <a:avLst/>
          </a:prstGeom>
        </p:spPr>
      </p:pic>
      <p:sp>
        <p:nvSpPr>
          <p:cNvPr id="4" name="Content Placeholder 3">
            <a:extLst>
              <a:ext uri="{FF2B5EF4-FFF2-40B4-BE49-F238E27FC236}">
                <a16:creationId xmlns:a16="http://schemas.microsoft.com/office/drawing/2014/main" id="{AE5720E7-BFBB-8013-BC7B-D2B657B1F80E}"/>
              </a:ext>
            </a:extLst>
          </p:cNvPr>
          <p:cNvSpPr>
            <a:spLocks noGrp="1"/>
          </p:cNvSpPr>
          <p:nvPr>
            <p:ph sz="quarter" idx="30" hasCustomPrompt="1"/>
          </p:nvPr>
        </p:nvSpPr>
        <p:spPr>
          <a:xfrm>
            <a:off x="629587" y="1025525"/>
            <a:ext cx="5591123" cy="531813"/>
          </a:xfrm>
        </p:spPr>
        <p:txBody>
          <a:bodyPr>
            <a:noAutofit/>
          </a:bodyPr>
          <a:lstStyle>
            <a:lvl1pPr marL="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1pPr>
            <a:lvl2pPr marL="38862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2pPr>
            <a:lvl3pPr marL="77724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3pPr>
            <a:lvl4pPr marL="116586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4pPr>
            <a:lvl5pPr marL="155448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5pPr>
          </a:lstStyle>
          <a:p>
            <a:pPr lvl="0"/>
            <a:r>
              <a:rPr lang="en-US"/>
              <a:t>SAMPLE HEADING AREA</a:t>
            </a:r>
          </a:p>
        </p:txBody>
      </p:sp>
    </p:spTree>
    <p:extLst>
      <p:ext uri="{BB962C8B-B14F-4D97-AF65-F5344CB8AC3E}">
        <p14:creationId xmlns:p14="http://schemas.microsoft.com/office/powerpoint/2010/main" val="783231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84A4E75-9A6E-3EFB-2481-EA77C0A3C184}"/>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6" name="Rectangle 5">
            <a:extLst>
              <a:ext uri="{FF2B5EF4-FFF2-40B4-BE49-F238E27FC236}">
                <a16:creationId xmlns:a16="http://schemas.microsoft.com/office/drawing/2014/main" id="{76BCC787-E2EF-774F-BD2D-9BF224D6778D}"/>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FA600ED-12DE-FF4D-BF0B-F31F8AB670E7}"/>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8" name="Triangle 7">
            <a:extLst>
              <a:ext uri="{FF2B5EF4-FFF2-40B4-BE49-F238E27FC236}">
                <a16:creationId xmlns:a16="http://schemas.microsoft.com/office/drawing/2014/main" id="{5E10C960-13D0-6B46-8910-739FEE992F1B}"/>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14C9FA8-D8E6-0C46-B2C2-79FBBE20E104}"/>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0" name="TextBox 9">
            <a:extLst>
              <a:ext uri="{FF2B5EF4-FFF2-40B4-BE49-F238E27FC236}">
                <a16:creationId xmlns:a16="http://schemas.microsoft.com/office/drawing/2014/main" id="{8DCF8BD7-78BE-3044-9721-B9BE2B4B4F22}"/>
              </a:ext>
            </a:extLst>
          </p:cNvPr>
          <p:cNvSpPr txBox="1"/>
          <p:nvPr userDrawn="1"/>
        </p:nvSpPr>
        <p:spPr>
          <a:xfrm>
            <a:off x="-5131180" y="894976"/>
            <a:ext cx="4669536" cy="646331"/>
          </a:xfrm>
          <a:prstGeom prst="rect">
            <a:avLst/>
          </a:prstGeom>
          <a:noFill/>
        </p:spPr>
        <p:txBody>
          <a:bodyPr wrap="square" rtlCol="0">
            <a:spAutoFit/>
          </a:bodyPr>
          <a:lstStyle/>
          <a:p>
            <a:r>
              <a:rPr lang="en-US" sz="3600" b="1" i="0">
                <a:solidFill>
                  <a:srgbClr val="004432"/>
                </a:solidFill>
                <a:effectLst>
                  <a:outerShdw blurRad="38100" dist="38100" dir="2700000" algn="tl">
                    <a:srgbClr val="000000">
                      <a:alpha val="43137"/>
                    </a:srgbClr>
                  </a:outerShdw>
                </a:effectLst>
                <a:latin typeface="Liberator Heavy" panose="02000000000000000000" pitchFamily="2" charset="0"/>
              </a:rPr>
              <a:t>TOPIC AREA</a:t>
            </a:r>
          </a:p>
        </p:txBody>
      </p:sp>
      <p:sp>
        <p:nvSpPr>
          <p:cNvPr id="11" name="Text Placeholder 13">
            <a:extLst>
              <a:ext uri="{FF2B5EF4-FFF2-40B4-BE49-F238E27FC236}">
                <a16:creationId xmlns:a16="http://schemas.microsoft.com/office/drawing/2014/main" id="{F858B10D-3028-A74D-A543-F056A6B85DC8}"/>
              </a:ext>
            </a:extLst>
          </p:cNvPr>
          <p:cNvSpPr>
            <a:spLocks noGrp="1"/>
          </p:cNvSpPr>
          <p:nvPr>
            <p:ph type="body" sz="quarter" idx="13" hasCustomPrompt="1"/>
          </p:nvPr>
        </p:nvSpPr>
        <p:spPr>
          <a:xfrm>
            <a:off x="234461" y="1656124"/>
            <a:ext cx="7254424" cy="319949"/>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ARTICLE HEADLINE</a:t>
            </a:r>
          </a:p>
        </p:txBody>
      </p:sp>
      <p:sp>
        <p:nvSpPr>
          <p:cNvPr id="12" name="Picture Placeholder 17">
            <a:extLst>
              <a:ext uri="{FF2B5EF4-FFF2-40B4-BE49-F238E27FC236}">
                <a16:creationId xmlns:a16="http://schemas.microsoft.com/office/drawing/2014/main" id="{B7FAC4B8-0EDC-B24E-AD0E-F9C7DD6F4B12}"/>
              </a:ext>
            </a:extLst>
          </p:cNvPr>
          <p:cNvSpPr>
            <a:spLocks noGrp="1"/>
          </p:cNvSpPr>
          <p:nvPr>
            <p:ph type="pic" sz="quarter" idx="19" hasCustomPrompt="1"/>
          </p:nvPr>
        </p:nvSpPr>
        <p:spPr>
          <a:xfrm>
            <a:off x="237966" y="2072512"/>
            <a:ext cx="2810033" cy="2664367"/>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a:t>Insert photo here</a:t>
            </a:r>
          </a:p>
        </p:txBody>
      </p:sp>
      <p:sp>
        <p:nvSpPr>
          <p:cNvPr id="14" name="Text Placeholder 13">
            <a:extLst>
              <a:ext uri="{FF2B5EF4-FFF2-40B4-BE49-F238E27FC236}">
                <a16:creationId xmlns:a16="http://schemas.microsoft.com/office/drawing/2014/main" id="{B6AE6ED3-DCE1-2449-8799-F2DE84C9120E}"/>
              </a:ext>
            </a:extLst>
          </p:cNvPr>
          <p:cNvSpPr>
            <a:spLocks noGrp="1"/>
          </p:cNvSpPr>
          <p:nvPr>
            <p:ph type="body" sz="quarter" idx="21" hasCustomPrompt="1"/>
          </p:nvPr>
        </p:nvSpPr>
        <p:spPr>
          <a:xfrm>
            <a:off x="234461" y="4832767"/>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ARTICLE HEADLINE</a:t>
            </a:r>
          </a:p>
        </p:txBody>
      </p:sp>
      <p:sp>
        <p:nvSpPr>
          <p:cNvPr id="15" name="Text Placeholder 19">
            <a:extLst>
              <a:ext uri="{FF2B5EF4-FFF2-40B4-BE49-F238E27FC236}">
                <a16:creationId xmlns:a16="http://schemas.microsoft.com/office/drawing/2014/main" id="{E170A9D8-ABB2-A84B-BE7E-218D660F83A6}"/>
              </a:ext>
            </a:extLst>
          </p:cNvPr>
          <p:cNvSpPr>
            <a:spLocks noGrp="1"/>
          </p:cNvSpPr>
          <p:nvPr>
            <p:ph type="body" sz="quarter" idx="23" hasCustomPrompt="1"/>
          </p:nvPr>
        </p:nvSpPr>
        <p:spPr>
          <a:xfrm>
            <a:off x="280010" y="5273026"/>
            <a:ext cx="7254424" cy="1598319"/>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 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16" name="Text Placeholder 13">
            <a:extLst>
              <a:ext uri="{FF2B5EF4-FFF2-40B4-BE49-F238E27FC236}">
                <a16:creationId xmlns:a16="http://schemas.microsoft.com/office/drawing/2014/main" id="{E4F490C9-6861-9547-BB0C-A6D1F3001F86}"/>
              </a:ext>
            </a:extLst>
          </p:cNvPr>
          <p:cNvSpPr>
            <a:spLocks noGrp="1"/>
          </p:cNvSpPr>
          <p:nvPr>
            <p:ph type="body" sz="quarter" idx="24" hasCustomPrompt="1"/>
          </p:nvPr>
        </p:nvSpPr>
        <p:spPr>
          <a:xfrm>
            <a:off x="234461" y="7020156"/>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ARTICLE HEADLINE</a:t>
            </a:r>
          </a:p>
        </p:txBody>
      </p:sp>
      <p:sp>
        <p:nvSpPr>
          <p:cNvPr id="22" name="Picture Placeholder 17">
            <a:extLst>
              <a:ext uri="{FF2B5EF4-FFF2-40B4-BE49-F238E27FC236}">
                <a16:creationId xmlns:a16="http://schemas.microsoft.com/office/drawing/2014/main" id="{272CD0D9-1CEF-2743-B21C-FD47228AC984}"/>
              </a:ext>
            </a:extLst>
          </p:cNvPr>
          <p:cNvSpPr>
            <a:spLocks noGrp="1"/>
          </p:cNvSpPr>
          <p:nvPr>
            <p:ph type="pic" sz="quarter" idx="28" hasCustomPrompt="1"/>
          </p:nvPr>
        </p:nvSpPr>
        <p:spPr>
          <a:xfrm>
            <a:off x="5833032" y="7547661"/>
            <a:ext cx="1655853" cy="2100584"/>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a:t>Insert photo here</a:t>
            </a:r>
          </a:p>
        </p:txBody>
      </p:sp>
      <p:sp>
        <p:nvSpPr>
          <p:cNvPr id="18" name="Text Placeholder 19">
            <a:extLst>
              <a:ext uri="{FF2B5EF4-FFF2-40B4-BE49-F238E27FC236}">
                <a16:creationId xmlns:a16="http://schemas.microsoft.com/office/drawing/2014/main" id="{A227A2D1-CA06-D944-90FF-5BCB02FBDF1E}"/>
              </a:ext>
            </a:extLst>
          </p:cNvPr>
          <p:cNvSpPr>
            <a:spLocks noGrp="1"/>
          </p:cNvSpPr>
          <p:nvPr>
            <p:ph type="body" sz="quarter" idx="30" hasCustomPrompt="1"/>
          </p:nvPr>
        </p:nvSpPr>
        <p:spPr>
          <a:xfrm>
            <a:off x="3182224" y="2063007"/>
            <a:ext cx="4302779" cy="2664367"/>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 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19" name="Text Placeholder 19">
            <a:extLst>
              <a:ext uri="{FF2B5EF4-FFF2-40B4-BE49-F238E27FC236}">
                <a16:creationId xmlns:a16="http://schemas.microsoft.com/office/drawing/2014/main" id="{3924FD86-5E81-C247-9A2D-32698327C4A1}"/>
              </a:ext>
            </a:extLst>
          </p:cNvPr>
          <p:cNvSpPr>
            <a:spLocks noGrp="1"/>
          </p:cNvSpPr>
          <p:nvPr>
            <p:ph type="body" sz="quarter" idx="31" hasCustomPrompt="1"/>
          </p:nvPr>
        </p:nvSpPr>
        <p:spPr>
          <a:xfrm>
            <a:off x="233973" y="7483258"/>
            <a:ext cx="5447299" cy="2305514"/>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 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3" name="Content Placeholder 2">
            <a:extLst>
              <a:ext uri="{FF2B5EF4-FFF2-40B4-BE49-F238E27FC236}">
                <a16:creationId xmlns:a16="http://schemas.microsoft.com/office/drawing/2014/main" id="{2358D2DA-5129-4688-CAF1-DB24511B31E1}"/>
              </a:ext>
            </a:extLst>
          </p:cNvPr>
          <p:cNvSpPr>
            <a:spLocks noGrp="1"/>
          </p:cNvSpPr>
          <p:nvPr>
            <p:ph sz="quarter" idx="32" hasCustomPrompt="1"/>
          </p:nvPr>
        </p:nvSpPr>
        <p:spPr>
          <a:xfrm>
            <a:off x="644577" y="1025525"/>
            <a:ext cx="5726061" cy="515938"/>
          </a:xfrm>
        </p:spPr>
        <p:txBody>
          <a:bodyPr>
            <a:noAutofit/>
          </a:bodyPr>
          <a:lstStyle>
            <a:lvl1pPr marL="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1pPr>
            <a:lvl2pPr marL="38862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2pPr>
            <a:lvl3pPr marL="77724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3pPr>
            <a:lvl4pPr marL="116586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4pPr>
            <a:lvl5pPr marL="155448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5pPr>
          </a:lstStyle>
          <a:p>
            <a:pPr lvl="0"/>
            <a:r>
              <a:rPr lang="en-US"/>
              <a:t>SAMPLE HEADING AREA</a:t>
            </a:r>
          </a:p>
        </p:txBody>
      </p:sp>
    </p:spTree>
    <p:extLst>
      <p:ext uri="{BB962C8B-B14F-4D97-AF65-F5344CB8AC3E}">
        <p14:creationId xmlns:p14="http://schemas.microsoft.com/office/powerpoint/2010/main" val="3863297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88FA28-CE3D-F844-C811-9AE51D34E7C9}"/>
              </a:ext>
            </a:extLst>
          </p:cNvPr>
          <p:cNvPicPr>
            <a:picLocks noChangeAspect="1"/>
          </p:cNvPicPr>
          <p:nvPr userDrawn="1"/>
        </p:nvPicPr>
        <p:blipFill rotWithShape="1">
          <a:blip r:embed="rId2">
            <a:alphaModFix amt="20000"/>
          </a:blip>
          <a:srcRect l="19105" t="22080" r="9341" b="34394"/>
          <a:stretch/>
        </p:blipFill>
        <p:spPr>
          <a:xfrm>
            <a:off x="206801" y="5254967"/>
            <a:ext cx="7266837" cy="4555446"/>
          </a:xfrm>
          <a:prstGeom prst="rect">
            <a:avLst/>
          </a:prstGeom>
        </p:spPr>
      </p:pic>
      <p:sp>
        <p:nvSpPr>
          <p:cNvPr id="9" name="Content Placeholder 4">
            <a:extLst>
              <a:ext uri="{FF2B5EF4-FFF2-40B4-BE49-F238E27FC236}">
                <a16:creationId xmlns:a16="http://schemas.microsoft.com/office/drawing/2014/main" id="{B750068D-4540-8440-B96E-DDBB60E0FACF}"/>
              </a:ext>
            </a:extLst>
          </p:cNvPr>
          <p:cNvSpPr>
            <a:spLocks noGrp="1"/>
          </p:cNvSpPr>
          <p:nvPr>
            <p:ph sz="quarter" idx="19" hasCustomPrompt="1"/>
          </p:nvPr>
        </p:nvSpPr>
        <p:spPr>
          <a:xfrm>
            <a:off x="359509" y="255464"/>
            <a:ext cx="2509104" cy="1912003"/>
          </a:xfrm>
        </p:spPr>
        <p:txBody>
          <a:bodyPr>
            <a:noAutofit/>
          </a:bodyPr>
          <a:lstStyle>
            <a:lvl1pPr marL="0" indent="0" algn="l">
              <a:buNone/>
              <a:defRPr sz="1800" b="1" i="0">
                <a:solidFill>
                  <a:schemeClr val="tx1"/>
                </a:solidFill>
                <a:latin typeface="Arial Narrow" panose="020B0604020202020204" pitchFamily="34" charset="0"/>
                <a:cs typeface="Arial Narrow" panose="020B0604020202020204" pitchFamily="34" charset="0"/>
              </a:defRPr>
            </a:lvl1pPr>
            <a:lvl2pPr marL="388620" indent="0" algn="l">
              <a:buNone/>
              <a:defRPr sz="1400" b="0" i="0">
                <a:solidFill>
                  <a:schemeClr val="bg1"/>
                </a:solidFill>
                <a:latin typeface="Arial Narrow" panose="020B0604020202020204" pitchFamily="34" charset="0"/>
                <a:cs typeface="Arial Narrow" panose="020B0604020202020204" pitchFamily="34" charset="0"/>
              </a:defRPr>
            </a:lvl2pPr>
            <a:lvl3pPr marL="777240" indent="0" algn="l">
              <a:buNone/>
              <a:defRPr sz="1400" b="0" i="0">
                <a:solidFill>
                  <a:schemeClr val="bg1"/>
                </a:solidFill>
                <a:latin typeface="Arial Narrow" panose="020B0604020202020204" pitchFamily="34" charset="0"/>
                <a:cs typeface="Arial Narrow" panose="020B0604020202020204" pitchFamily="34" charset="0"/>
              </a:defRPr>
            </a:lvl3pPr>
            <a:lvl4pPr marL="1165860" indent="0" algn="l">
              <a:buNone/>
              <a:defRPr sz="1400" b="0" i="0">
                <a:solidFill>
                  <a:schemeClr val="bg1"/>
                </a:solidFill>
                <a:latin typeface="Arial Narrow" panose="020B0604020202020204" pitchFamily="34" charset="0"/>
                <a:cs typeface="Arial Narrow" panose="020B0604020202020204" pitchFamily="34" charset="0"/>
              </a:defRPr>
            </a:lvl4pPr>
            <a:lvl5pPr marL="1554480" indent="0" algn="l">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a:t>Mailing Panel</a:t>
            </a:r>
          </a:p>
          <a:p>
            <a:pPr lvl="0"/>
            <a:r>
              <a:rPr lang="en-US"/>
              <a:t>County Name</a:t>
            </a:r>
          </a:p>
          <a:p>
            <a:pPr lvl="0"/>
            <a:r>
              <a:rPr lang="en-US"/>
              <a:t>Address</a:t>
            </a:r>
          </a:p>
          <a:p>
            <a:pPr lvl="0"/>
            <a:r>
              <a:rPr lang="en-US"/>
              <a:t>City, State, Zip Code</a:t>
            </a:r>
          </a:p>
        </p:txBody>
      </p:sp>
      <p:sp>
        <p:nvSpPr>
          <p:cNvPr id="11" name="Rectangle 10">
            <a:extLst>
              <a:ext uri="{FF2B5EF4-FFF2-40B4-BE49-F238E27FC236}">
                <a16:creationId xmlns:a16="http://schemas.microsoft.com/office/drawing/2014/main" id="{9B117333-EB43-0547-8AEB-562AFBF5AFB3}"/>
              </a:ext>
            </a:extLst>
          </p:cNvPr>
          <p:cNvSpPr/>
          <p:nvPr userDrawn="1"/>
        </p:nvSpPr>
        <p:spPr>
          <a:xfrm>
            <a:off x="234462" y="4875908"/>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A7CB8CD-7D09-D541-98B1-B8440688FFA9}"/>
              </a:ext>
            </a:extLst>
          </p:cNvPr>
          <p:cNvPicPr>
            <a:picLocks noChangeAspect="1"/>
          </p:cNvPicPr>
          <p:nvPr userDrawn="1"/>
        </p:nvPicPr>
        <p:blipFill>
          <a:blip r:embed="rId3"/>
          <a:stretch>
            <a:fillRect/>
          </a:stretch>
        </p:blipFill>
        <p:spPr>
          <a:xfrm>
            <a:off x="6995160" y="5016435"/>
            <a:ext cx="242888" cy="283369"/>
          </a:xfrm>
          <a:prstGeom prst="rect">
            <a:avLst/>
          </a:prstGeom>
        </p:spPr>
      </p:pic>
      <p:sp>
        <p:nvSpPr>
          <p:cNvPr id="13" name="Triangle 12">
            <a:extLst>
              <a:ext uri="{FF2B5EF4-FFF2-40B4-BE49-F238E27FC236}">
                <a16:creationId xmlns:a16="http://schemas.microsoft.com/office/drawing/2014/main" id="{1C27E52B-5528-C34A-A368-05442CBF9FC0}"/>
              </a:ext>
            </a:extLst>
          </p:cNvPr>
          <p:cNvSpPr/>
          <p:nvPr userDrawn="1"/>
        </p:nvSpPr>
        <p:spPr>
          <a:xfrm rot="10800000">
            <a:off x="534352" y="5254966"/>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75C49CD-A600-6C4D-B083-104EA3F3585B}"/>
              </a:ext>
            </a:extLst>
          </p:cNvPr>
          <p:cNvPicPr>
            <a:picLocks noChangeAspect="1"/>
          </p:cNvPicPr>
          <p:nvPr userDrawn="1"/>
        </p:nvPicPr>
        <p:blipFill>
          <a:blip r:embed="rId4"/>
          <a:stretch>
            <a:fillRect/>
          </a:stretch>
        </p:blipFill>
        <p:spPr>
          <a:xfrm>
            <a:off x="459402" y="5001444"/>
            <a:ext cx="2185988" cy="283369"/>
          </a:xfrm>
          <a:prstGeom prst="rect">
            <a:avLst/>
          </a:prstGeom>
        </p:spPr>
      </p:pic>
      <p:pic>
        <p:nvPicPr>
          <p:cNvPr id="17" name="Picture 16">
            <a:extLst>
              <a:ext uri="{FF2B5EF4-FFF2-40B4-BE49-F238E27FC236}">
                <a16:creationId xmlns:a16="http://schemas.microsoft.com/office/drawing/2014/main" id="{E0BAE029-75EE-9749-93C4-BF95D3AF10B4}"/>
              </a:ext>
            </a:extLst>
          </p:cNvPr>
          <p:cNvPicPr>
            <a:picLocks noChangeAspect="1"/>
          </p:cNvPicPr>
          <p:nvPr userDrawn="1"/>
        </p:nvPicPr>
        <p:blipFill>
          <a:blip r:embed="rId5"/>
          <a:srcRect/>
          <a:stretch/>
        </p:blipFill>
        <p:spPr>
          <a:xfrm>
            <a:off x="5697716" y="8820246"/>
            <a:ext cx="1775922" cy="610625"/>
          </a:xfrm>
          <a:prstGeom prst="rect">
            <a:avLst/>
          </a:prstGeom>
        </p:spPr>
      </p:pic>
      <p:sp>
        <p:nvSpPr>
          <p:cNvPr id="18" name="Text Placeholder 43">
            <a:extLst>
              <a:ext uri="{FF2B5EF4-FFF2-40B4-BE49-F238E27FC236}">
                <a16:creationId xmlns:a16="http://schemas.microsoft.com/office/drawing/2014/main" id="{129B09D6-6875-B34C-BE71-CD1EE797B248}"/>
              </a:ext>
            </a:extLst>
          </p:cNvPr>
          <p:cNvSpPr>
            <a:spLocks noGrp="1"/>
          </p:cNvSpPr>
          <p:nvPr>
            <p:ph type="body" sz="quarter" idx="18" hasCustomPrompt="1"/>
          </p:nvPr>
        </p:nvSpPr>
        <p:spPr>
          <a:xfrm>
            <a:off x="1891862" y="6663416"/>
            <a:ext cx="4347382" cy="369459"/>
          </a:xfrm>
        </p:spPr>
        <p:txBody>
          <a:bodyPr/>
          <a:lstStyle>
            <a:lvl1pPr marL="0" indent="0">
              <a:buNone/>
              <a:defRPr b="1" i="0">
                <a:solidFill>
                  <a:srgbClr val="5E5E5E"/>
                </a:solidFill>
                <a:latin typeface="Arial Narrow" panose="020B0604020202020204" pitchFamily="34" charset="0"/>
                <a:cs typeface="Arial Narrow" panose="020B0604020202020204" pitchFamily="34" charset="0"/>
              </a:defRPr>
            </a:lvl1pPr>
            <a:lvl2pPr marL="388620" indent="0">
              <a:buNone/>
              <a:defRPr b="1" i="0">
                <a:solidFill>
                  <a:schemeClr val="tx1"/>
                </a:solidFill>
                <a:latin typeface="Arial Narrow" panose="020B0604020202020204" pitchFamily="34" charset="0"/>
                <a:cs typeface="Arial Narrow" panose="020B0604020202020204" pitchFamily="34" charset="0"/>
              </a:defRPr>
            </a:lvl2pPr>
            <a:lvl3pPr marL="777240" indent="0">
              <a:buNone/>
              <a:defRPr b="1" i="0">
                <a:solidFill>
                  <a:schemeClr val="tx1"/>
                </a:solidFill>
                <a:latin typeface="Arial Narrow" panose="020B0604020202020204" pitchFamily="34" charset="0"/>
                <a:cs typeface="Arial Narrow" panose="020B0604020202020204" pitchFamily="34" charset="0"/>
              </a:defRPr>
            </a:lvl3pPr>
            <a:lvl4pPr marL="1165860" indent="0">
              <a:buNone/>
              <a:defRPr b="1" i="0">
                <a:solidFill>
                  <a:schemeClr val="tx1"/>
                </a:solidFill>
                <a:latin typeface="Arial Narrow" panose="020B0604020202020204" pitchFamily="34" charset="0"/>
                <a:cs typeface="Arial Narrow" panose="020B0604020202020204" pitchFamily="34" charset="0"/>
              </a:defRPr>
            </a:lvl4pPr>
            <a:lvl5pPr marL="1554480" indent="0">
              <a:buNone/>
              <a:defRPr b="1" i="0">
                <a:solidFill>
                  <a:schemeClr val="tx1"/>
                </a:solidFill>
                <a:latin typeface="Arial Narrow" panose="020B0604020202020204" pitchFamily="34" charset="0"/>
                <a:cs typeface="Arial Narrow" panose="020B0604020202020204" pitchFamily="34" charset="0"/>
              </a:defRPr>
            </a:lvl5pPr>
          </a:lstStyle>
          <a:p>
            <a:pPr lvl="0"/>
            <a:r>
              <a:rPr lang="en-US"/>
              <a:t>NAME OF COUNTY</a:t>
            </a:r>
          </a:p>
        </p:txBody>
      </p:sp>
      <p:sp>
        <p:nvSpPr>
          <p:cNvPr id="19" name="TextBox 18">
            <a:extLst>
              <a:ext uri="{FF2B5EF4-FFF2-40B4-BE49-F238E27FC236}">
                <a16:creationId xmlns:a16="http://schemas.microsoft.com/office/drawing/2014/main" id="{6D67F9AD-0DC2-C84B-B11F-DC26CAE90502}"/>
              </a:ext>
            </a:extLst>
          </p:cNvPr>
          <p:cNvSpPr txBox="1"/>
          <p:nvPr userDrawn="1"/>
        </p:nvSpPr>
        <p:spPr>
          <a:xfrm>
            <a:off x="1891862" y="5794529"/>
            <a:ext cx="5139143" cy="923330"/>
          </a:xfrm>
          <a:prstGeom prst="rect">
            <a:avLst/>
          </a:prstGeom>
          <a:noFill/>
        </p:spPr>
        <p:txBody>
          <a:bodyPr wrap="square" rtlCol="0">
            <a:spAutoFit/>
          </a:bodyPr>
          <a:lstStyle/>
          <a:p>
            <a:r>
              <a:rPr lang="en-US" sz="5300" b="1" i="0">
                <a:solidFill>
                  <a:srgbClr val="004432"/>
                </a:solidFill>
                <a:effectLst>
                  <a:outerShdw blurRad="38100" dist="38100" dir="2700000" algn="tl">
                    <a:srgbClr val="000000">
                      <a:alpha val="43137"/>
                    </a:srgbClr>
                  </a:outerShdw>
                </a:effectLst>
                <a:latin typeface="Liberator Heavy" panose="02000000000000000000" pitchFamily="2" charset="0"/>
              </a:rPr>
              <a:t>4-H</a:t>
            </a:r>
            <a:r>
              <a:rPr lang="en-US" sz="5300" b="1" i="0" spc="-300">
                <a:solidFill>
                  <a:srgbClr val="004432"/>
                </a:solidFill>
                <a:effectLst>
                  <a:outerShdw blurRad="38100" dist="38100" dir="2700000" algn="tl">
                    <a:srgbClr val="000000">
                      <a:alpha val="43137"/>
                    </a:srgbClr>
                  </a:outerShdw>
                </a:effectLst>
                <a:latin typeface="Liberator Heavy" panose="02000000000000000000" pitchFamily="2" charset="0"/>
              </a:rPr>
              <a:t> </a:t>
            </a:r>
            <a:r>
              <a:rPr lang="en-US" sz="5300" b="1" i="0">
                <a:solidFill>
                  <a:srgbClr val="004432"/>
                </a:solidFill>
                <a:effectLst>
                  <a:outerShdw blurRad="38100" dist="38100" dir="2700000" algn="tl">
                    <a:srgbClr val="000000">
                      <a:alpha val="43137"/>
                    </a:srgbClr>
                  </a:outerShdw>
                </a:effectLst>
                <a:latin typeface="Liberator Heavy" panose="02000000000000000000" pitchFamily="2" charset="0"/>
              </a:rPr>
              <a:t>Family</a:t>
            </a:r>
            <a:r>
              <a:rPr lang="en-US" sz="5300" b="1" i="0" spc="-300">
                <a:solidFill>
                  <a:srgbClr val="004432"/>
                </a:solidFill>
                <a:effectLst>
                  <a:outerShdw blurRad="38100" dist="38100" dir="2700000" algn="tl">
                    <a:srgbClr val="000000">
                      <a:alpha val="43137"/>
                    </a:srgbClr>
                  </a:outerShdw>
                </a:effectLst>
                <a:latin typeface="Liberator Heavy" panose="02000000000000000000" pitchFamily="2" charset="0"/>
              </a:rPr>
              <a:t> </a:t>
            </a:r>
            <a:r>
              <a:rPr lang="en-US" sz="5300" b="1" i="0">
                <a:solidFill>
                  <a:srgbClr val="004432"/>
                </a:solidFill>
                <a:effectLst>
                  <a:outerShdw blurRad="38100" dist="38100" dir="2700000" algn="tl">
                    <a:srgbClr val="000000">
                      <a:alpha val="43137"/>
                    </a:srgbClr>
                  </a:outerShdw>
                </a:effectLst>
                <a:latin typeface="Liberator Heavy" panose="02000000000000000000" pitchFamily="2" charset="0"/>
              </a:rPr>
              <a:t>News</a:t>
            </a:r>
          </a:p>
        </p:txBody>
      </p:sp>
      <p:pic>
        <p:nvPicPr>
          <p:cNvPr id="24" name="Picture 23">
            <a:extLst>
              <a:ext uri="{FF2B5EF4-FFF2-40B4-BE49-F238E27FC236}">
                <a16:creationId xmlns:a16="http://schemas.microsoft.com/office/drawing/2014/main" id="{154D909D-E7B7-2F4B-9D73-36BE0964BBCC}"/>
              </a:ext>
            </a:extLst>
          </p:cNvPr>
          <p:cNvPicPr>
            <a:picLocks noChangeAspect="1"/>
          </p:cNvPicPr>
          <p:nvPr userDrawn="1"/>
        </p:nvPicPr>
        <p:blipFill>
          <a:blip r:embed="rId6"/>
          <a:stretch>
            <a:fillRect/>
          </a:stretch>
        </p:blipFill>
        <p:spPr>
          <a:xfrm>
            <a:off x="615943" y="5885721"/>
            <a:ext cx="1219810" cy="1242971"/>
          </a:xfrm>
          <a:prstGeom prst="rect">
            <a:avLst/>
          </a:prstGeom>
        </p:spPr>
      </p:pic>
      <p:pic>
        <p:nvPicPr>
          <p:cNvPr id="16" name="Picture 15">
            <a:extLst>
              <a:ext uri="{FF2B5EF4-FFF2-40B4-BE49-F238E27FC236}">
                <a16:creationId xmlns:a16="http://schemas.microsoft.com/office/drawing/2014/main" id="{529FC9AE-719B-7A4A-A83B-A79658D84E23}"/>
              </a:ext>
            </a:extLst>
          </p:cNvPr>
          <p:cNvPicPr>
            <a:picLocks noChangeAspect="1"/>
          </p:cNvPicPr>
          <p:nvPr userDrawn="1"/>
        </p:nvPicPr>
        <p:blipFill>
          <a:blip r:embed="rId7"/>
          <a:srcRect l="3464" r="3464"/>
          <a:stretch/>
        </p:blipFill>
        <p:spPr>
          <a:xfrm>
            <a:off x="206801" y="7227704"/>
            <a:ext cx="7254911" cy="1414684"/>
          </a:xfrm>
          <a:prstGeom prst="rect">
            <a:avLst/>
          </a:prstGeom>
        </p:spPr>
      </p:pic>
      <p:sp>
        <p:nvSpPr>
          <p:cNvPr id="4" name="Text Placeholder 3">
            <a:extLst>
              <a:ext uri="{FF2B5EF4-FFF2-40B4-BE49-F238E27FC236}">
                <a16:creationId xmlns:a16="http://schemas.microsoft.com/office/drawing/2014/main" id="{DA3B21A0-AABC-BE5B-92AB-CF42E7A62B45}"/>
              </a:ext>
            </a:extLst>
          </p:cNvPr>
          <p:cNvSpPr>
            <a:spLocks noGrp="1"/>
          </p:cNvSpPr>
          <p:nvPr>
            <p:ph type="body" sz="quarter" idx="20" hasCustomPrompt="1"/>
          </p:nvPr>
        </p:nvSpPr>
        <p:spPr>
          <a:xfrm>
            <a:off x="615950" y="8812213"/>
            <a:ext cx="4803775" cy="889000"/>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350" b="1">
                <a:solidFill>
                  <a:srgbClr val="004432"/>
                </a:solidFill>
                <a:latin typeface="Arial" panose="020B0604020202020204" pitchFamily="34" charset="0"/>
                <a:cs typeface="Arial" panose="020B0604020202020204" pitchFamily="34" charset="0"/>
              </a:defRPr>
            </a:lvl1pPr>
            <a:lvl2pPr marL="388620" indent="0">
              <a:buNone/>
              <a:defRPr b="1">
                <a:solidFill>
                  <a:srgbClr val="004432"/>
                </a:solidFill>
                <a:latin typeface="Arial" panose="020B0604020202020204" pitchFamily="34" charset="0"/>
                <a:cs typeface="Arial" panose="020B0604020202020204" pitchFamily="34" charset="0"/>
              </a:defRPr>
            </a:lvl2pPr>
            <a:lvl3pPr marL="777240" indent="0">
              <a:buNone/>
              <a:defRPr b="1">
                <a:solidFill>
                  <a:srgbClr val="004432"/>
                </a:solidFill>
                <a:latin typeface="Arial" panose="020B0604020202020204" pitchFamily="34" charset="0"/>
                <a:cs typeface="Arial" panose="020B0604020202020204" pitchFamily="34" charset="0"/>
              </a:defRPr>
            </a:lvl3pPr>
            <a:lvl4pPr marL="1165860" indent="0">
              <a:buNone/>
              <a:defRPr b="1">
                <a:solidFill>
                  <a:srgbClr val="004432"/>
                </a:solidFill>
                <a:latin typeface="Arial" panose="020B0604020202020204" pitchFamily="34" charset="0"/>
                <a:cs typeface="Arial" panose="020B0604020202020204" pitchFamily="34" charset="0"/>
              </a:defRPr>
            </a:lvl4pPr>
            <a:lvl5pPr marL="1554480" indent="0">
              <a:buNone/>
              <a:defRPr b="1">
                <a:solidFill>
                  <a:srgbClr val="004432"/>
                </a:solidFill>
                <a:latin typeface="Arial" panose="020B0604020202020204" pitchFamily="34" charset="0"/>
                <a:cs typeface="Arial" panose="020B0604020202020204" pitchFamily="34" charset="0"/>
              </a:defRPr>
            </a:lvl5pPr>
          </a:lstStyle>
          <a:p>
            <a:pPr lvl="0"/>
            <a:r>
              <a:rPr lang="en-US"/>
              <a:t>Learn more about how you can grow with Michigan 4-H! http://</a:t>
            </a:r>
            <a:r>
              <a:rPr lang="en-US" err="1"/>
              <a:t>www.canr.msu.edu</a:t>
            </a:r>
            <a:r>
              <a:rPr lang="en-US"/>
              <a:t>/county/</a:t>
            </a:r>
          </a:p>
        </p:txBody>
      </p:sp>
    </p:spTree>
    <p:extLst>
      <p:ext uri="{BB962C8B-B14F-4D97-AF65-F5344CB8AC3E}">
        <p14:creationId xmlns:p14="http://schemas.microsoft.com/office/powerpoint/2010/main" val="419874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F1EED791-CE34-6349-AF44-43CE75741734}" type="datetimeFigureOut">
              <a:rPr lang="en-US" smtClean="0"/>
              <a:t>4/28/2026</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9243641B-9F0D-9842-B407-724EDA865493}" type="slidenum">
              <a:rPr lang="en-US" smtClean="0"/>
              <a:t>‹#›</a:t>
            </a:fld>
            <a:endParaRPr lang="en-US"/>
          </a:p>
        </p:txBody>
      </p:sp>
    </p:spTree>
    <p:extLst>
      <p:ext uri="{BB962C8B-B14F-4D97-AF65-F5344CB8AC3E}">
        <p14:creationId xmlns:p14="http://schemas.microsoft.com/office/powerpoint/2010/main" val="4140144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larefair9011@gmail.com" TargetMode="External"/><Relationship Id="rId2" Type="http://schemas.openxmlformats.org/officeDocument/2006/relationships/hyperlink" Target="https://www.clarecountyfair.org/record-keeping.html" TargetMode="External"/><Relationship Id="rId1" Type="http://schemas.openxmlformats.org/officeDocument/2006/relationships/slideLayout" Target="../slideLayouts/slideLayout1.xml"/><Relationship Id="rId5" Type="http://schemas.openxmlformats.org/officeDocument/2006/relationships/hyperlink" Target="https://www.canr.msu.edu/county/" TargetMode="External"/><Relationship Id="rId4" Type="http://schemas.openxmlformats.org/officeDocument/2006/relationships/hyperlink" Target="mailto:msue.clare@county.msu.edu"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www.canr.msu.edu/events/market-animal-project-webinar5-19" TargetMode="External"/><Relationship Id="rId3" Type="http://schemas.openxmlformats.org/officeDocument/2006/relationships/hyperlink" Target="http://www.canr.msu.edu/events/" TargetMode="External"/><Relationship Id="rId7" Type="http://schemas.openxmlformats.org/officeDocument/2006/relationships/hyperlink" Target="http://www.canr.msu.edu/events/cooking_with_confidence" TargetMode="External"/><Relationship Id="rId2" Type="http://schemas.openxmlformats.org/officeDocument/2006/relationships/hyperlink" Target="http://www.canr.msu.edu/events/michigan-4-h-volunteer-webinar-supporting-youth-entrepreneurs-your-role-in-4-h-animal-projects" TargetMode="External"/><Relationship Id="rId1" Type="http://schemas.openxmlformats.org/officeDocument/2006/relationships/slideLayout" Target="../slideLayouts/slideLayout2.xml"/><Relationship Id="rId6" Type="http://schemas.openxmlformats.org/officeDocument/2006/relationships/hyperlink" Target="http://www.canr.msu.edu/events/the-parent-talk-system-series-may-june-2026" TargetMode="External"/><Relationship Id="rId5" Type="http://schemas.openxmlformats.org/officeDocument/2006/relationships/hyperlink" Target="http://www.canr.msu.edu/events/market-animal-project-webinar5-12" TargetMode="External"/><Relationship Id="rId10" Type="http://schemas.openxmlformats.org/officeDocument/2006/relationships/image" Target="../media/image12.png"/><Relationship Id="rId4" Type="http://schemas.openxmlformats.org/officeDocument/2006/relationships/hyperlink" Target="https://www.canr.msu.edu/events/market-animal-project-webinar-5-5" TargetMode="External"/><Relationship Id="rId9" Type="http://schemas.openxmlformats.org/officeDocument/2006/relationships/hyperlink" Target="http://www.canr.msu.edu/events/garden-geocache"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mi4hfdtn.org/grants" TargetMode="External"/><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3822BC-DAB3-7D4D-937F-B46CD451A9F7}"/>
              </a:ext>
            </a:extLst>
          </p:cNvPr>
          <p:cNvSpPr>
            <a:spLocks noGrp="1"/>
          </p:cNvSpPr>
          <p:nvPr>
            <p:ph type="body" sz="quarter" idx="13"/>
          </p:nvPr>
        </p:nvSpPr>
        <p:spPr/>
        <p:txBody>
          <a:bodyPr/>
          <a:lstStyle/>
          <a:p>
            <a:pPr lvl="0"/>
            <a:r>
              <a:rPr lang="en-US"/>
              <a:t>WELCOME LETTER HEADLINE </a:t>
            </a:r>
          </a:p>
          <a:p>
            <a:endParaRPr lang="en-US"/>
          </a:p>
        </p:txBody>
      </p:sp>
      <p:sp>
        <p:nvSpPr>
          <p:cNvPr id="3" name="Text Placeholder 2">
            <a:extLst>
              <a:ext uri="{FF2B5EF4-FFF2-40B4-BE49-F238E27FC236}">
                <a16:creationId xmlns:a16="http://schemas.microsoft.com/office/drawing/2014/main" id="{1E575B69-CB9B-3849-88F3-98E557DCCA15}"/>
              </a:ext>
            </a:extLst>
          </p:cNvPr>
          <p:cNvSpPr>
            <a:spLocks noGrp="1"/>
          </p:cNvSpPr>
          <p:nvPr>
            <p:ph type="body" sz="quarter" idx="14"/>
          </p:nvPr>
        </p:nvSpPr>
        <p:spPr>
          <a:xfrm>
            <a:off x="233974" y="2706049"/>
            <a:ext cx="4255476" cy="3148651"/>
          </a:xfrm>
        </p:spPr>
        <p:txBody>
          <a:bodyPr/>
          <a:lstStyle/>
          <a:p>
            <a:pPr lvl="0"/>
            <a:r>
              <a:rPr lang="en-US" dirty="0"/>
              <a:t>Dear Clare County 4-H community,</a:t>
            </a:r>
          </a:p>
          <a:p>
            <a:pPr lvl="0"/>
            <a:r>
              <a:rPr lang="en-US" dirty="0"/>
              <a:t>As we head into May and the school year begins to wind down, it’s time to check in on your 4-H projects!  If you haven’t started your larger projects yet, now is the time to jump in and get them underway</a:t>
            </a:r>
          </a:p>
          <a:p>
            <a:pPr lvl="0"/>
            <a:r>
              <a:rPr lang="en-US" dirty="0"/>
              <a:t>A few reminders about things coming up at the fair:</a:t>
            </a:r>
          </a:p>
          <a:p>
            <a:pPr marL="171450" lvl="0" indent="-171450">
              <a:buFont typeface="Arial" panose="020B0604020202020204" pitchFamily="34" charset="0"/>
              <a:buChar char="•"/>
            </a:pPr>
            <a:r>
              <a:rPr lang="en-US" dirty="0"/>
              <a:t>Flowerpot Contest entries should be planned and planted soon.</a:t>
            </a:r>
          </a:p>
          <a:p>
            <a:pPr marL="171450" lvl="0" indent="-171450">
              <a:buFont typeface="Arial" panose="020B0604020202020204" pitchFamily="34" charset="0"/>
              <a:buChar char="•"/>
            </a:pPr>
            <a:r>
              <a:rPr lang="en-US" dirty="0"/>
              <a:t>Poster Contests ideas can be started anytime</a:t>
            </a:r>
          </a:p>
          <a:p>
            <a:pPr marL="171450" lvl="0" indent="-171450">
              <a:buFont typeface="Arial" panose="020B0604020202020204" pitchFamily="34" charset="0"/>
              <a:buChar char="•"/>
            </a:pPr>
            <a:r>
              <a:rPr lang="en-US" dirty="0"/>
              <a:t>Start your Record Books and keep them updated along the way.</a:t>
            </a:r>
          </a:p>
          <a:p>
            <a:pPr lvl="0"/>
            <a:r>
              <a:rPr lang="en-US" dirty="0"/>
              <a:t>Getting started now will help avoid the last-minute rush and set you up for a successful summer. We’re looking forward to seeing all the hard work and creativity from our Clare County 4-H youth.</a:t>
            </a:r>
          </a:p>
          <a:p>
            <a:pPr lvl="0"/>
            <a:r>
              <a:rPr lang="en-US" dirty="0"/>
              <a:t>This summer we would like all 4-H families to display a sign promoting   4-H.  If you need a sign, please contact the MSU Extension office.</a:t>
            </a:r>
          </a:p>
          <a:p>
            <a:pPr lvl="0"/>
            <a:r>
              <a:rPr lang="en-US" dirty="0"/>
              <a:t>Renee Sanders</a:t>
            </a:r>
          </a:p>
          <a:p>
            <a:pPr lvl="0"/>
            <a:r>
              <a:rPr lang="en-US" dirty="0"/>
              <a:t>Clare County 4-H Program Coordinator</a:t>
            </a:r>
          </a:p>
          <a:p>
            <a:endParaRPr lang="en-US" dirty="0"/>
          </a:p>
        </p:txBody>
      </p:sp>
      <p:sp>
        <p:nvSpPr>
          <p:cNvPr id="15" name="Text Placeholder 14">
            <a:extLst>
              <a:ext uri="{FF2B5EF4-FFF2-40B4-BE49-F238E27FC236}">
                <a16:creationId xmlns:a16="http://schemas.microsoft.com/office/drawing/2014/main" id="{73ABC139-BEAF-BBA1-2D14-ED9F65CDEBF7}"/>
              </a:ext>
            </a:extLst>
          </p:cNvPr>
          <p:cNvSpPr>
            <a:spLocks noGrp="1"/>
          </p:cNvSpPr>
          <p:nvPr>
            <p:ph type="body" sz="quarter" idx="15"/>
          </p:nvPr>
        </p:nvSpPr>
        <p:spPr>
          <a:xfrm>
            <a:off x="258273" y="6546726"/>
            <a:ext cx="4064000" cy="263321"/>
          </a:xfrm>
        </p:spPr>
        <p:txBody>
          <a:bodyPr>
            <a:normAutofit lnSpcReduction="10000"/>
          </a:bodyPr>
          <a:lstStyle/>
          <a:p>
            <a:endParaRPr lang="en-US" dirty="0"/>
          </a:p>
        </p:txBody>
      </p:sp>
      <p:sp>
        <p:nvSpPr>
          <p:cNvPr id="14" name="Text Placeholder 13">
            <a:extLst>
              <a:ext uri="{FF2B5EF4-FFF2-40B4-BE49-F238E27FC236}">
                <a16:creationId xmlns:a16="http://schemas.microsoft.com/office/drawing/2014/main" id="{BC86F14D-C817-3C49-A76E-CCCB45443795}"/>
              </a:ext>
            </a:extLst>
          </p:cNvPr>
          <p:cNvSpPr>
            <a:spLocks noGrp="1"/>
          </p:cNvSpPr>
          <p:nvPr>
            <p:ph type="body" sz="quarter" idx="17"/>
          </p:nvPr>
        </p:nvSpPr>
        <p:spPr>
          <a:xfrm>
            <a:off x="258273" y="9011073"/>
            <a:ext cx="4064000" cy="944484"/>
          </a:xfrm>
        </p:spPr>
        <p:txBody>
          <a:bodyPr>
            <a:normAutofit/>
          </a:bodyPr>
          <a:lstStyle/>
          <a:p>
            <a:pPr lvl="0"/>
            <a:r>
              <a:rPr lang="en-US" dirty="0"/>
              <a:t>This is the link to find your record books </a:t>
            </a:r>
            <a:r>
              <a:rPr lang="en-US" dirty="0">
                <a:hlinkClick r:id="rId2"/>
              </a:rPr>
              <a:t>https://www.clarecountyfair.org/record-keeping.html</a:t>
            </a:r>
            <a:r>
              <a:rPr lang="en-US" dirty="0"/>
              <a:t> </a:t>
            </a:r>
          </a:p>
          <a:p>
            <a:pPr lvl="0"/>
            <a:r>
              <a:rPr lang="en-US" dirty="0"/>
              <a:t>Fair questions? Call 989-539-9011 or email </a:t>
            </a:r>
            <a:r>
              <a:rPr lang="en-US" dirty="0">
                <a:hlinkClick r:id="rId3"/>
              </a:rPr>
              <a:t>clarefair9011@gmail.com</a:t>
            </a:r>
            <a:r>
              <a:rPr lang="en-US" dirty="0"/>
              <a:t> </a:t>
            </a:r>
          </a:p>
          <a:p>
            <a:endParaRPr lang="en-US" dirty="0"/>
          </a:p>
        </p:txBody>
      </p:sp>
      <p:sp>
        <p:nvSpPr>
          <p:cNvPr id="16" name="Content Placeholder 15">
            <a:extLst>
              <a:ext uri="{FF2B5EF4-FFF2-40B4-BE49-F238E27FC236}">
                <a16:creationId xmlns:a16="http://schemas.microsoft.com/office/drawing/2014/main" id="{13055227-ED44-864F-8810-D98F090D4D32}"/>
              </a:ext>
            </a:extLst>
          </p:cNvPr>
          <p:cNvSpPr>
            <a:spLocks noGrp="1"/>
          </p:cNvSpPr>
          <p:nvPr>
            <p:ph sz="quarter" idx="19"/>
          </p:nvPr>
        </p:nvSpPr>
        <p:spPr/>
        <p:txBody>
          <a:bodyPr>
            <a:normAutofit lnSpcReduction="10000"/>
          </a:bodyPr>
          <a:lstStyle/>
          <a:p>
            <a:pPr lvl="0"/>
            <a:r>
              <a:rPr lang="en-US" dirty="0"/>
              <a:t>Renee Sanders</a:t>
            </a:r>
          </a:p>
          <a:p>
            <a:pPr lvl="0"/>
            <a:r>
              <a:rPr lang="en-US" dirty="0"/>
              <a:t>Clare County 4-H Coordinator</a:t>
            </a:r>
          </a:p>
          <a:p>
            <a:pPr lvl="0"/>
            <a:endParaRPr lang="en-US" dirty="0"/>
          </a:p>
          <a:p>
            <a:pPr lvl="0"/>
            <a:r>
              <a:rPr lang="en-US" dirty="0"/>
              <a:t>MSU Extension</a:t>
            </a:r>
          </a:p>
          <a:p>
            <a:pPr lvl="0"/>
            <a:r>
              <a:rPr lang="en-US" dirty="0"/>
              <a:t>Clare County</a:t>
            </a:r>
          </a:p>
          <a:p>
            <a:pPr lvl="0"/>
            <a:r>
              <a:rPr lang="en-US" dirty="0"/>
              <a:t>225 W. Main Street</a:t>
            </a:r>
          </a:p>
          <a:p>
            <a:pPr lvl="0"/>
            <a:r>
              <a:rPr lang="en-US" dirty="0"/>
              <a:t>Harrison, Michigan</a:t>
            </a:r>
          </a:p>
          <a:p>
            <a:pPr lvl="0"/>
            <a:r>
              <a:rPr lang="en-US" dirty="0"/>
              <a:t>48625</a:t>
            </a:r>
          </a:p>
        </p:txBody>
      </p:sp>
      <p:sp>
        <p:nvSpPr>
          <p:cNvPr id="17" name="Content Placeholder 16">
            <a:extLst>
              <a:ext uri="{FF2B5EF4-FFF2-40B4-BE49-F238E27FC236}">
                <a16:creationId xmlns:a16="http://schemas.microsoft.com/office/drawing/2014/main" id="{09B66FF2-0BCA-0244-845B-AC7A776E75C8}"/>
              </a:ext>
            </a:extLst>
          </p:cNvPr>
          <p:cNvSpPr>
            <a:spLocks noGrp="1"/>
          </p:cNvSpPr>
          <p:nvPr>
            <p:ph sz="quarter" idx="20"/>
          </p:nvPr>
        </p:nvSpPr>
        <p:spPr>
          <a:xfrm>
            <a:off x="4764024" y="5782331"/>
            <a:ext cx="2652776" cy="547566"/>
          </a:xfrm>
        </p:spPr>
        <p:txBody>
          <a:bodyPr/>
          <a:lstStyle/>
          <a:p>
            <a:pPr lvl="0"/>
            <a:r>
              <a:rPr lang="en-US" dirty="0"/>
              <a:t>989-539-7805</a:t>
            </a:r>
          </a:p>
          <a:p>
            <a:pPr lvl="0"/>
            <a:r>
              <a:rPr lang="en-US" dirty="0">
                <a:hlinkClick r:id="rId4">
                  <a:extLst>
                    <a:ext uri="{A12FA001-AC4F-418D-AE19-62706E023703}">
                      <ahyp:hlinkClr xmlns:ahyp="http://schemas.microsoft.com/office/drawing/2018/hyperlinkcolor" val="tx"/>
                    </a:ext>
                  </a:extLst>
                </a:hlinkClick>
              </a:rPr>
              <a:t>biselr@msu.edu</a:t>
            </a:r>
            <a:endParaRPr lang="en-US" dirty="0"/>
          </a:p>
        </p:txBody>
      </p:sp>
      <p:sp>
        <p:nvSpPr>
          <p:cNvPr id="12" name="Content Placeholder 11">
            <a:extLst>
              <a:ext uri="{FF2B5EF4-FFF2-40B4-BE49-F238E27FC236}">
                <a16:creationId xmlns:a16="http://schemas.microsoft.com/office/drawing/2014/main" id="{57F4DF39-A6E1-254C-A6C0-D64B81C5888C}"/>
              </a:ext>
            </a:extLst>
          </p:cNvPr>
          <p:cNvSpPr>
            <a:spLocks noGrp="1"/>
          </p:cNvSpPr>
          <p:nvPr>
            <p:ph sz="quarter" idx="21"/>
          </p:nvPr>
        </p:nvSpPr>
        <p:spPr/>
        <p:txBody>
          <a:bodyPr/>
          <a:lstStyle/>
          <a:p>
            <a:r>
              <a:rPr lang="en-US">
                <a:hlinkClick r:id="rId5">
                  <a:extLst>
                    <a:ext uri="{A12FA001-AC4F-418D-AE19-62706E023703}">
                      <ahyp:hlinkClr xmlns:ahyp="http://schemas.microsoft.com/office/drawing/2018/hyperlinkcolor" val="tx"/>
                    </a:ext>
                  </a:extLst>
                </a:hlinkClick>
              </a:rPr>
              <a:t>https://www.canr.msu.edu/county/</a:t>
            </a:r>
            <a:endParaRPr lang="en-US"/>
          </a:p>
        </p:txBody>
      </p:sp>
      <p:sp>
        <p:nvSpPr>
          <p:cNvPr id="19" name="Content Placeholder 18">
            <a:extLst>
              <a:ext uri="{FF2B5EF4-FFF2-40B4-BE49-F238E27FC236}">
                <a16:creationId xmlns:a16="http://schemas.microsoft.com/office/drawing/2014/main" id="{C78F3361-E7E6-B64C-8045-5DD765F01866}"/>
              </a:ext>
            </a:extLst>
          </p:cNvPr>
          <p:cNvSpPr>
            <a:spLocks noGrp="1"/>
          </p:cNvSpPr>
          <p:nvPr>
            <p:ph sz="quarter" idx="22"/>
          </p:nvPr>
        </p:nvSpPr>
        <p:spPr>
          <a:xfrm>
            <a:off x="258273" y="6859775"/>
            <a:ext cx="4206875" cy="2411961"/>
          </a:xfrm>
        </p:spPr>
        <p:txBody>
          <a:bodyPr>
            <a:normAutofit fontScale="25000" lnSpcReduction="20000"/>
          </a:bodyPr>
          <a:lstStyle/>
          <a:p>
            <a:pPr lvl="0"/>
            <a:r>
              <a:rPr lang="en-US" sz="4400" dirty="0"/>
              <a:t>YQCA forms  | May 1, 2026 |  5 pm  |  Clare County Fairgrounds</a:t>
            </a:r>
          </a:p>
          <a:p>
            <a:pPr lvl="0"/>
            <a:r>
              <a:rPr lang="en-US" sz="4400" dirty="0"/>
              <a:t>Flower Sales Pick Up  |  May 15-16, 2026  |  TIME TBD  |  Clare County Fairgrounds</a:t>
            </a:r>
          </a:p>
          <a:p>
            <a:pPr lvl="0"/>
            <a:r>
              <a:rPr lang="en-US" sz="4400" dirty="0"/>
              <a:t>4-H Council Meeting  |  May 27, 2026  | 6 pm |  PMDL, Clare Michigan</a:t>
            </a:r>
          </a:p>
          <a:p>
            <a:r>
              <a:rPr lang="en-US" sz="4400" dirty="0"/>
              <a:t>Fair Forms |  July 1, 2026  | Clare County Fairgrounds</a:t>
            </a:r>
          </a:p>
          <a:p>
            <a:r>
              <a:rPr lang="en-US" sz="4400" dirty="0"/>
              <a:t>Cloverbud Day Camp | July 7-8, 2026 |  TBD |  Coldwater Lake 4-H Camp</a:t>
            </a:r>
          </a:p>
          <a:p>
            <a:r>
              <a:rPr lang="en-US" sz="4400" dirty="0"/>
              <a:t>4-H Overnight Camp | July 15-16, 2026 |  TBD |  Coldwater Lake 4-H Camp</a:t>
            </a:r>
          </a:p>
          <a:p>
            <a:r>
              <a:rPr lang="en-US" sz="4400" dirty="0"/>
              <a:t>Home Arts Judging | July 31, 2026  | 4:30-7 pm | Clare County Fairgrounds</a:t>
            </a:r>
          </a:p>
          <a:p>
            <a:r>
              <a:rPr lang="en-US" sz="4400" dirty="0"/>
              <a:t>Home Arts Auction |  August 1, 2026  | Clare County Fairgrounds</a:t>
            </a:r>
          </a:p>
          <a:p>
            <a:r>
              <a:rPr lang="en-US" sz="4400" dirty="0"/>
              <a:t>Clare County Fair |  August 3-8, 2026  | Clare County Fairgrounds</a:t>
            </a:r>
          </a:p>
          <a:p>
            <a:endParaRPr lang="en-US" sz="4400" dirty="0"/>
          </a:p>
        </p:txBody>
      </p:sp>
      <p:sp>
        <p:nvSpPr>
          <p:cNvPr id="18" name="Text Placeholder 17">
            <a:extLst>
              <a:ext uri="{FF2B5EF4-FFF2-40B4-BE49-F238E27FC236}">
                <a16:creationId xmlns:a16="http://schemas.microsoft.com/office/drawing/2014/main" id="{CAB5F70D-8C47-E155-29D1-B07BF45F8428}"/>
              </a:ext>
            </a:extLst>
          </p:cNvPr>
          <p:cNvSpPr>
            <a:spLocks noGrp="1"/>
          </p:cNvSpPr>
          <p:nvPr>
            <p:ph type="body" sz="quarter" idx="18"/>
          </p:nvPr>
        </p:nvSpPr>
        <p:spPr/>
        <p:txBody>
          <a:bodyPr>
            <a:normAutofit fontScale="92500" lnSpcReduction="10000"/>
          </a:bodyPr>
          <a:lstStyle/>
          <a:p>
            <a:r>
              <a:rPr lang="en-US" dirty="0"/>
              <a:t>Clare County</a:t>
            </a:r>
          </a:p>
        </p:txBody>
      </p:sp>
      <p:sp>
        <p:nvSpPr>
          <p:cNvPr id="20" name="Content Placeholder 19">
            <a:extLst>
              <a:ext uri="{FF2B5EF4-FFF2-40B4-BE49-F238E27FC236}">
                <a16:creationId xmlns:a16="http://schemas.microsoft.com/office/drawing/2014/main" id="{527DF5B3-0E02-2224-BA35-4D07D0B571E7}"/>
              </a:ext>
            </a:extLst>
          </p:cNvPr>
          <p:cNvSpPr>
            <a:spLocks noGrp="1"/>
          </p:cNvSpPr>
          <p:nvPr>
            <p:ph sz="quarter" idx="23"/>
          </p:nvPr>
        </p:nvSpPr>
        <p:spPr/>
        <p:txBody>
          <a:bodyPr vert="horz" lIns="91440" tIns="45720" rIns="91440" bIns="45720" rtlCol="0" anchor="t">
            <a:noAutofit/>
          </a:bodyPr>
          <a:lstStyle/>
          <a:p>
            <a:r>
              <a:rPr lang="en-US" dirty="0">
                <a:latin typeface="Arial"/>
                <a:cs typeface="Arial"/>
              </a:rPr>
              <a:t>MAY 2026</a:t>
            </a:r>
            <a:endParaRPr lang="en-US" dirty="0"/>
          </a:p>
        </p:txBody>
      </p:sp>
    </p:spTree>
    <p:extLst>
      <p:ext uri="{BB962C8B-B14F-4D97-AF65-F5344CB8AC3E}">
        <p14:creationId xmlns:p14="http://schemas.microsoft.com/office/powerpoint/2010/main" val="103169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00B5AD-DE6F-E641-95C1-7F4C73D16F29}"/>
              </a:ext>
            </a:extLst>
          </p:cNvPr>
          <p:cNvSpPr>
            <a:spLocks noGrp="1"/>
          </p:cNvSpPr>
          <p:nvPr>
            <p:ph type="body" sz="quarter" idx="22"/>
          </p:nvPr>
        </p:nvSpPr>
        <p:spPr>
          <a:xfrm>
            <a:off x="2079623" y="1602812"/>
            <a:ext cx="5441520" cy="5461651"/>
          </a:xfrm>
        </p:spPr>
        <p:txBody>
          <a:bodyPr vert="horz" lIns="91440" tIns="45720" rIns="91440" bIns="45720" rtlCol="0" anchor="t">
            <a:noAutofit/>
          </a:bodyPr>
          <a:lstStyle/>
          <a:p>
            <a:r>
              <a:rPr lang="en-US" sz="1100" b="1" dirty="0">
                <a:latin typeface="Arial Narrow"/>
              </a:rPr>
              <a:t>May 4: Michigan 4-H Volunteer Webinar Series – Supporting Youth Entrepreneurs and Your Role in 4-H Animal Projects </a:t>
            </a:r>
            <a:br>
              <a:rPr lang="en-US" sz="1100" b="1" dirty="0">
                <a:latin typeface="Arial Narrow"/>
              </a:rPr>
            </a:br>
            <a:r>
              <a:rPr lang="en-US" sz="1100" i="1" dirty="0">
                <a:latin typeface="Arial Narrow"/>
              </a:rPr>
              <a:t>Online</a:t>
            </a:r>
            <a:br>
              <a:rPr lang="en-US" sz="1100" i="1" dirty="0">
                <a:latin typeface="Arial Narrow"/>
              </a:rPr>
            </a:br>
            <a:r>
              <a:rPr lang="en-US" sz="1100" dirty="0">
                <a:latin typeface="Arial Narrow"/>
              </a:rPr>
              <a:t>Learn how to support youth in making smart decisions that lead to financial and personal growth using activities from MSU Extension’s Youth Business Guide to Success. Discover how you can mentor youth in goal setting, budgeting, marketing and record-keeping for real-world skills.</a:t>
            </a:r>
            <a:br>
              <a:rPr lang="en-US" sz="1100" dirty="0">
                <a:latin typeface="Arial Narrow"/>
              </a:rPr>
            </a:br>
            <a:r>
              <a:rPr lang="en-US" sz="1100" dirty="0">
                <a:latin typeface="Arial Narrow"/>
                <a:hlinkClick r:id="rId2"/>
              </a:rPr>
              <a:t>www.canr.msu.edu/events/michigan-4-h-volunteer-webinar-supporting-youth-entrepreneurs-your-role-in-4-h-animal-projects</a:t>
            </a:r>
            <a:r>
              <a:rPr lang="en-US" sz="1100" dirty="0">
                <a:latin typeface="Arial Narrow"/>
              </a:rPr>
              <a:t> </a:t>
            </a:r>
            <a:endParaRPr lang="en-US" sz="1100" dirty="0"/>
          </a:p>
          <a:p>
            <a:pPr>
              <a:lnSpc>
                <a:spcPct val="100000"/>
              </a:lnSpc>
            </a:pPr>
            <a:r>
              <a:rPr lang="en-US" sz="1100" b="1" dirty="0">
                <a:latin typeface="Arial Narrow"/>
              </a:rPr>
              <a:t>May 5: Make the Most of Your Market Animal Project Webinar – Market Mastery</a:t>
            </a:r>
            <a:br>
              <a:rPr lang="en-US" sz="1100" b="1" dirty="0">
                <a:latin typeface="Arial Narrow"/>
              </a:rPr>
            </a:br>
            <a:r>
              <a:rPr lang="en-US" sz="1100" i="1" dirty="0">
                <a:latin typeface="Arial Narrow"/>
              </a:rPr>
              <a:t>Online</a:t>
            </a:r>
            <a:br>
              <a:rPr lang="en-US" sz="1100" dirty="0">
                <a:latin typeface="Arial Narrow"/>
              </a:rPr>
            </a:br>
            <a:r>
              <a:rPr lang="en-US" sz="1100" dirty="0">
                <a:latin typeface="Arial Narrow"/>
              </a:rPr>
              <a:t>Delve into the five Ps of marketing and explore strategies to elevate your outreach. Learn practical tools </a:t>
            </a:r>
            <a:r>
              <a:rPr lang="en-US" sz="1100" spc="-10" dirty="0">
                <a:latin typeface="Arial Narrow"/>
              </a:rPr>
              <a:t>and techniques to promote projects successfully, enhance sales and build valuable industry connections.</a:t>
            </a:r>
            <a:br>
              <a:rPr lang="en-US" sz="1100" dirty="0">
                <a:latin typeface="Arial Narrow"/>
              </a:rPr>
            </a:br>
            <a:r>
              <a:rPr lang="en-US" sz="1100" dirty="0">
                <a:latin typeface="Arial Narrow"/>
                <a:hlinkClick r:id="rId3"/>
              </a:rPr>
              <a:t>www.canr.msu.edu/events/</a:t>
            </a:r>
            <a:r>
              <a:rPr lang="en-US" sz="1100" dirty="0">
                <a:latin typeface="Arial Narrow"/>
                <a:hlinkClick r:id="rId4"/>
              </a:rPr>
              <a:t>market-animal-project-webinar-5-5</a:t>
            </a:r>
            <a:r>
              <a:rPr lang="en-US" sz="1100" dirty="0">
                <a:latin typeface="Arial Narrow"/>
              </a:rPr>
              <a:t> </a:t>
            </a:r>
            <a:endParaRPr lang="en-US" sz="1100" dirty="0"/>
          </a:p>
          <a:p>
            <a:r>
              <a:rPr lang="en-US" sz="1100" b="1" dirty="0">
                <a:latin typeface="Arial Narrow"/>
              </a:rPr>
              <a:t>May 12: Make the Most of Your Market Animal Project Webinar – Records to Riches</a:t>
            </a:r>
            <a:br>
              <a:rPr lang="en-US" sz="1100" b="1" dirty="0">
                <a:latin typeface="Arial Narrow"/>
              </a:rPr>
            </a:br>
            <a:r>
              <a:rPr lang="en-US" sz="1100" i="1" dirty="0">
                <a:latin typeface="Arial Narrow"/>
              </a:rPr>
              <a:t>Online</a:t>
            </a:r>
            <a:br>
              <a:rPr lang="en-US" sz="1100" i="1" dirty="0">
                <a:latin typeface="Arial Narrow"/>
              </a:rPr>
            </a:br>
            <a:r>
              <a:rPr lang="en-US" sz="1100" dirty="0">
                <a:latin typeface="Arial Narrow"/>
              </a:rPr>
              <a:t>Learn to keep track of what you spend and earn to make smart choices for market livestock projects. Equip youth with tools to track expenses, set goals and ensure projects are profitable and rewarding.</a:t>
            </a:r>
            <a:br>
              <a:rPr lang="en-US" sz="1100" dirty="0">
                <a:latin typeface="Arial Narrow"/>
              </a:rPr>
            </a:br>
            <a:r>
              <a:rPr lang="en-US" sz="1100" dirty="0">
                <a:latin typeface="Arial Narrow"/>
                <a:hlinkClick r:id="rId5"/>
              </a:rPr>
              <a:t>www.canr.msu.edu/events/market-animal-project-webinar5-12</a:t>
            </a:r>
            <a:r>
              <a:rPr lang="en-US" sz="1100" dirty="0">
                <a:latin typeface="Arial Narrow"/>
              </a:rPr>
              <a:t> </a:t>
            </a:r>
            <a:endParaRPr lang="en-US" dirty="0"/>
          </a:p>
          <a:p>
            <a:pPr>
              <a:lnSpc>
                <a:spcPct val="100000"/>
              </a:lnSpc>
              <a:spcBef>
                <a:spcPts val="0"/>
              </a:spcBef>
            </a:pPr>
            <a:endParaRPr lang="en-US" sz="600" b="1" dirty="0">
              <a:latin typeface="Arial Narrow"/>
            </a:endParaRPr>
          </a:p>
          <a:p>
            <a:pPr>
              <a:lnSpc>
                <a:spcPct val="100000"/>
              </a:lnSpc>
              <a:spcBef>
                <a:spcPts val="0"/>
              </a:spcBef>
            </a:pPr>
            <a:r>
              <a:rPr lang="en-US" sz="1100" b="1" dirty="0">
                <a:latin typeface="Arial Narrow"/>
              </a:rPr>
              <a:t>May 14: Online Parent Talk System Webinar Series</a:t>
            </a:r>
            <a:br>
              <a:rPr lang="en-US" sz="1100" b="1" dirty="0">
                <a:latin typeface="Arial Narrow"/>
              </a:rPr>
            </a:br>
            <a:r>
              <a:rPr lang="en-US" sz="1100" i="1" dirty="0">
                <a:latin typeface="Arial Narrow"/>
              </a:rPr>
              <a:t>Online</a:t>
            </a:r>
            <a:br>
              <a:rPr lang="en-US" sz="1100" i="1" dirty="0">
                <a:latin typeface="Arial Narrow"/>
              </a:rPr>
            </a:br>
            <a:r>
              <a:rPr lang="en-US" sz="1100" dirty="0">
                <a:latin typeface="Arial Narrow"/>
              </a:rPr>
              <a:t>A course for caregivers of toddlers to teens to improve communication and provide strategies for raising confident, caring, responsible children. Offered each Thursday from May 14 – June 18.</a:t>
            </a:r>
            <a:br>
              <a:rPr lang="en-US" sz="1100" dirty="0">
                <a:latin typeface="Arial Narrow"/>
              </a:rPr>
            </a:br>
            <a:r>
              <a:rPr lang="en-US" sz="1100" dirty="0">
                <a:latin typeface="Arial Narrow"/>
                <a:hlinkClick r:id="rId6"/>
              </a:rPr>
              <a:t>www.canr.msu.edu/events/the-parent-talk-system-series-may-june-2026</a:t>
            </a:r>
            <a:endParaRPr lang="en-US" sz="1100" dirty="0">
              <a:latin typeface="Arial Narrow"/>
            </a:endParaRPr>
          </a:p>
          <a:p>
            <a:pPr>
              <a:lnSpc>
                <a:spcPct val="100000"/>
              </a:lnSpc>
              <a:spcBef>
                <a:spcPts val="0"/>
              </a:spcBef>
            </a:pPr>
            <a:endParaRPr lang="en-US" sz="600" b="1" dirty="0">
              <a:latin typeface="Arial Narrow"/>
            </a:endParaRPr>
          </a:p>
          <a:p>
            <a:pPr>
              <a:lnSpc>
                <a:spcPct val="100000"/>
              </a:lnSpc>
              <a:spcBef>
                <a:spcPts val="0"/>
              </a:spcBef>
            </a:pPr>
            <a:r>
              <a:rPr lang="en-US" sz="1100" b="1" dirty="0">
                <a:latin typeface="Arial Narrow"/>
              </a:rPr>
              <a:t>May 18: Adulting 101 Webinar – Cooking with Confidence</a:t>
            </a:r>
            <a:endParaRPr lang="en-US" dirty="0"/>
          </a:p>
          <a:p>
            <a:pPr>
              <a:lnSpc>
                <a:spcPct val="100000"/>
              </a:lnSpc>
              <a:spcBef>
                <a:spcPts val="0"/>
              </a:spcBef>
            </a:pPr>
            <a:r>
              <a:rPr lang="en-US" sz="1100" i="1" dirty="0">
                <a:latin typeface="Arial Narrow"/>
              </a:rPr>
              <a:t>Online</a:t>
            </a:r>
            <a:endParaRPr lang="en-US" dirty="0"/>
          </a:p>
          <a:p>
            <a:pPr>
              <a:lnSpc>
                <a:spcPct val="100000"/>
              </a:lnSpc>
              <a:spcBef>
                <a:spcPts val="0"/>
              </a:spcBef>
            </a:pPr>
            <a:r>
              <a:rPr lang="en-US" sz="1100" dirty="0">
                <a:latin typeface="Arial Narrow"/>
                <a:cs typeface="Segoe UI"/>
              </a:rPr>
              <a:t>Increase your confidence in the kitchen. From reading recipes to mastering kitchen terms, explore simple ways to get creative with ingredients and make tasty meals without stress or waste.</a:t>
            </a:r>
            <a:endParaRPr lang="en-US" dirty="0"/>
          </a:p>
          <a:p>
            <a:pPr>
              <a:lnSpc>
                <a:spcPct val="100000"/>
              </a:lnSpc>
              <a:spcBef>
                <a:spcPts val="0"/>
              </a:spcBef>
            </a:pPr>
            <a:r>
              <a:rPr lang="en-US" sz="1100" dirty="0">
                <a:latin typeface="Arial Narrow"/>
                <a:cs typeface="Segoe UI"/>
                <a:hlinkClick r:id="rId7"/>
              </a:rPr>
              <a:t>www.canr.msu.edu/events/cooking_with_confidence</a:t>
            </a:r>
            <a:r>
              <a:rPr lang="en-US" sz="1100" dirty="0">
                <a:latin typeface="Arial Narrow"/>
                <a:cs typeface="Segoe UI"/>
              </a:rPr>
              <a:t> </a:t>
            </a:r>
            <a:endParaRPr lang="en-US" sz="1100" b="1" dirty="0">
              <a:latin typeface="Arial Narrow"/>
            </a:endParaRPr>
          </a:p>
          <a:p>
            <a:pPr>
              <a:spcBef>
                <a:spcPts val="800"/>
              </a:spcBef>
            </a:pPr>
            <a:r>
              <a:rPr lang="en-US" sz="1100" b="1" dirty="0">
                <a:latin typeface="Arial Narrow"/>
              </a:rPr>
              <a:t>May 19: Make the Most of Your Market Animal Project – Pitch to Payment</a:t>
            </a:r>
            <a:br>
              <a:rPr lang="en-US" sz="1100" b="1" dirty="0">
                <a:latin typeface="Arial Narrow"/>
              </a:rPr>
            </a:br>
            <a:r>
              <a:rPr lang="en-US" sz="1100" i="1" dirty="0">
                <a:latin typeface="Arial Narrow"/>
              </a:rPr>
              <a:t>Online</a:t>
            </a:r>
            <a:br>
              <a:rPr lang="en-US" sz="1100" dirty="0">
                <a:latin typeface="Arial Narrow"/>
              </a:rPr>
            </a:br>
            <a:r>
              <a:rPr lang="en-US" sz="1100" dirty="0">
                <a:latin typeface="Arial Narrow"/>
                <a:cs typeface="Segoe UI"/>
              </a:rPr>
              <a:t>Communication and outreach are important methods to recruit buyers for market livestock projects. Discover how to use social media to promote your project, reach a wider audience and share progress.</a:t>
            </a:r>
            <a:br>
              <a:rPr lang="en-US" sz="1100" dirty="0">
                <a:latin typeface="Arial Narrow"/>
                <a:cs typeface="Arial"/>
              </a:rPr>
            </a:br>
            <a:r>
              <a:rPr lang="en-US" sz="1100" dirty="0">
                <a:latin typeface="Arial Narrow"/>
                <a:cs typeface="Arial"/>
                <a:hlinkClick r:id="rId8"/>
              </a:rPr>
              <a:t>www.canr.msu.edu/events/market-animal-project-webinar5-19</a:t>
            </a:r>
            <a:r>
              <a:rPr lang="en-US" sz="1100" dirty="0">
                <a:latin typeface="Arial Narrow"/>
                <a:cs typeface="Arial"/>
              </a:rPr>
              <a:t> </a:t>
            </a:r>
            <a:endParaRPr lang="en-US" sz="1100" dirty="0"/>
          </a:p>
          <a:p>
            <a:pPr>
              <a:spcBef>
                <a:spcPts val="600"/>
              </a:spcBef>
            </a:pPr>
            <a:r>
              <a:rPr lang="en-US" sz="1100" b="1" dirty="0">
                <a:latin typeface="Arial Narrow"/>
                <a:cs typeface="Arial"/>
              </a:rPr>
              <a:t>June 6: Garden Geocache Event </a:t>
            </a:r>
            <a:br>
              <a:rPr lang="en-US" sz="1100" b="1" dirty="0">
                <a:latin typeface="Arial Narrow"/>
                <a:cs typeface="Arial"/>
              </a:rPr>
            </a:br>
            <a:r>
              <a:rPr lang="en-US" sz="1100" i="1" dirty="0">
                <a:latin typeface="Arial Narrow"/>
                <a:cs typeface="Arial"/>
              </a:rPr>
              <a:t>Michigan 4-H Children’s Gardens, East Lansing</a:t>
            </a:r>
            <a:br>
              <a:rPr lang="en-US" sz="1100" b="1" dirty="0">
                <a:cs typeface="Arial"/>
              </a:rPr>
            </a:br>
            <a:r>
              <a:rPr lang="en-US" sz="1100" dirty="0">
                <a:latin typeface="Arial Narrow"/>
                <a:cs typeface="Arial"/>
              </a:rPr>
              <a:t>Cache veterans and new enthusiasts are welcome at this geocaching adventure. Bring your picnic lunch and enjoy a day of caching in the gardens.</a:t>
            </a:r>
            <a:br>
              <a:rPr lang="en-US" sz="1100" dirty="0">
                <a:latin typeface="Arial Narrow"/>
                <a:cs typeface="Arial"/>
              </a:rPr>
            </a:br>
            <a:r>
              <a:rPr lang="en-US" sz="1100" dirty="0">
                <a:latin typeface="Arial Narrow"/>
                <a:hlinkClick r:id="rId9"/>
              </a:rPr>
              <a:t>www.canr.msu.edu/events/garden-geocache</a:t>
            </a:r>
            <a:r>
              <a:rPr lang="en-US" sz="1100" dirty="0">
                <a:latin typeface="Arial Narrow"/>
              </a:rPr>
              <a:t> </a:t>
            </a:r>
            <a:endParaRPr lang="en-US" sz="1100" dirty="0"/>
          </a:p>
          <a:p>
            <a:pPr>
              <a:spcBef>
                <a:spcPts val="600"/>
              </a:spcBef>
            </a:pPr>
            <a:endParaRPr lang="en-US" sz="1100" b="1" dirty="0">
              <a:cs typeface="Arial"/>
            </a:endParaRPr>
          </a:p>
          <a:p>
            <a:pPr>
              <a:spcBef>
                <a:spcPts val="600"/>
              </a:spcBef>
            </a:pPr>
            <a:endParaRPr lang="en-US" sz="1100" dirty="0">
              <a:cs typeface="Arial"/>
            </a:endParaRPr>
          </a:p>
          <a:p>
            <a:pPr>
              <a:spcBef>
                <a:spcPts val="600"/>
              </a:spcBef>
            </a:pPr>
            <a:endParaRPr lang="en-US" sz="1100" dirty="0">
              <a:cs typeface="Arial"/>
            </a:endParaRPr>
          </a:p>
          <a:p>
            <a:pPr>
              <a:spcBef>
                <a:spcPts val="600"/>
              </a:spcBef>
            </a:pPr>
            <a:endParaRPr lang="en-US" sz="1100" dirty="0">
              <a:solidFill>
                <a:srgbClr val="000000"/>
              </a:solidFill>
              <a:cs typeface="Arial"/>
            </a:endParaRPr>
          </a:p>
          <a:p>
            <a:endParaRPr lang="en-US" dirty="0">
              <a:cs typeface="Arial"/>
            </a:endParaRPr>
          </a:p>
          <a:p>
            <a:pPr>
              <a:lnSpc>
                <a:spcPct val="100000"/>
              </a:lnSpc>
              <a:spcBef>
                <a:spcPts val="0"/>
              </a:spcBef>
            </a:pPr>
            <a:endParaRPr lang="en-US" sz="1100" i="1" dirty="0">
              <a:cs typeface="Arial"/>
            </a:endParaRPr>
          </a:p>
          <a:p>
            <a:pPr>
              <a:lnSpc>
                <a:spcPct val="100000"/>
              </a:lnSpc>
              <a:spcBef>
                <a:spcPts val="0"/>
              </a:spcBef>
            </a:pPr>
            <a:endParaRPr lang="en-US" sz="1100" b="1" dirty="0">
              <a:cs typeface="Arial"/>
            </a:endParaRPr>
          </a:p>
          <a:p>
            <a:pPr>
              <a:lnSpc>
                <a:spcPct val="100000"/>
              </a:lnSpc>
              <a:spcBef>
                <a:spcPts val="0"/>
              </a:spcBef>
            </a:pPr>
            <a:endParaRPr lang="en-US" dirty="0">
              <a:cs typeface="Arial"/>
            </a:endParaRPr>
          </a:p>
          <a:p>
            <a:pPr>
              <a:lnSpc>
                <a:spcPts val="1440"/>
              </a:lnSpc>
              <a:spcBef>
                <a:spcPts val="0"/>
              </a:spcBef>
            </a:pPr>
            <a:endParaRPr lang="en-US" sz="1400" dirty="0">
              <a:cs typeface="Arial"/>
            </a:endParaRPr>
          </a:p>
        </p:txBody>
      </p:sp>
      <p:sp>
        <p:nvSpPr>
          <p:cNvPr id="7" name="Text Placeholder 15">
            <a:extLst>
              <a:ext uri="{FF2B5EF4-FFF2-40B4-BE49-F238E27FC236}">
                <a16:creationId xmlns:a16="http://schemas.microsoft.com/office/drawing/2014/main" id="{E0E4CD05-F8E7-D66A-C11D-27D293E3093D}"/>
              </a:ext>
            </a:extLst>
          </p:cNvPr>
          <p:cNvSpPr txBox="1">
            <a:spLocks/>
          </p:cNvSpPr>
          <p:nvPr/>
        </p:nvSpPr>
        <p:spPr>
          <a:xfrm>
            <a:off x="251257" y="6201577"/>
            <a:ext cx="1880287" cy="374754"/>
          </a:xfrm>
          <a:prstGeom prst="rect">
            <a:avLst/>
          </a:prstGeom>
        </p:spPr>
        <p:txBody>
          <a:bodyPr vert="horz" lIns="91440" tIns="45720" rIns="91440" bIns="45720" rtlCol="0" anchor="t">
            <a:noAutofit/>
          </a:bodyPr>
          <a:lstStyle>
            <a:lvl1pPr marL="0" indent="0" algn="ctr" defTabSz="777240" rtl="0" eaLnBrk="1" latinLnBrk="0" hangingPunct="1">
              <a:lnSpc>
                <a:spcPct val="90000"/>
              </a:lnSpc>
              <a:spcBef>
                <a:spcPts val="850"/>
              </a:spcBef>
              <a:buFont typeface="Arial" panose="020B0604020202020204" pitchFamily="34" charset="0"/>
              <a:buNone/>
              <a:defRPr sz="1800" b="1" i="0" kern="1200">
                <a:solidFill>
                  <a:schemeClr val="bg1"/>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2040" b="0" i="0" kern="1200">
                <a:solidFill>
                  <a:schemeClr val="bg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700" b="0" i="0" kern="1200">
                <a:solidFill>
                  <a:schemeClr val="bg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530" b="0" i="0" kern="1200">
                <a:solidFill>
                  <a:schemeClr val="bg1"/>
                </a:solidFill>
                <a:latin typeface="Arial Narrow" panose="020B0604020202020204" pitchFamily="34" charset="0"/>
                <a:ea typeface="+mn-ea"/>
                <a:cs typeface="Arial Narrow" panose="020B0604020202020204"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a:p>
          <a:p>
            <a:r>
              <a:rPr lang="en-US" sz="1600" b="0">
                <a:latin typeface="Arial Narrow"/>
              </a:rPr>
              <a:t>  </a:t>
            </a:r>
            <a:endParaRPr lang="en-US"/>
          </a:p>
          <a:p>
            <a:r>
              <a:rPr lang="en-US" sz="1600" b="0">
                <a:latin typeface="Arial Narrow"/>
              </a:rPr>
              <a:t>  </a:t>
            </a:r>
            <a:endParaRPr lang="en-US"/>
          </a:p>
        </p:txBody>
      </p:sp>
      <p:sp>
        <p:nvSpPr>
          <p:cNvPr id="10" name="Text Placeholder 8">
            <a:extLst>
              <a:ext uri="{FF2B5EF4-FFF2-40B4-BE49-F238E27FC236}">
                <a16:creationId xmlns:a16="http://schemas.microsoft.com/office/drawing/2014/main" id="{1B43536E-DD9D-01C1-AAFF-771DC2F6F3EC}"/>
              </a:ext>
            </a:extLst>
          </p:cNvPr>
          <p:cNvSpPr txBox="1">
            <a:spLocks/>
          </p:cNvSpPr>
          <p:nvPr/>
        </p:nvSpPr>
        <p:spPr>
          <a:xfrm>
            <a:off x="377264" y="7994449"/>
            <a:ext cx="1674068" cy="3557564"/>
          </a:xfrm>
          <a:prstGeom prst="rect">
            <a:avLst/>
          </a:prstGeom>
        </p:spPr>
        <p:txBody>
          <a:bodyPr vert="horz" lIns="91440" tIns="45720" rIns="91440" bIns="45720" rtlCol="0" anchor="t">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kern="1200">
                <a:solidFill>
                  <a:schemeClr val="bg1"/>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800" b="0" i="0" kern="1200">
                <a:solidFill>
                  <a:schemeClr val="bg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400" b="0" i="0" kern="1200">
                <a:solidFill>
                  <a:schemeClr val="bg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200" b="0" i="0" kern="1200">
                <a:solidFill>
                  <a:schemeClr val="bg1"/>
                </a:solidFill>
                <a:latin typeface="Arial Narrow" panose="020B0604020202020204" pitchFamily="34" charset="0"/>
                <a:ea typeface="+mn-ea"/>
                <a:cs typeface="Arial Narrow" panose="020B0604020202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200" b="0" i="0" kern="1200">
                <a:solidFill>
                  <a:schemeClr val="bg1"/>
                </a:solidFill>
                <a:latin typeface="Arial Narrow" panose="020B0604020202020204" pitchFamily="34" charset="0"/>
                <a:ea typeface="+mn-ea"/>
                <a:cs typeface="Arial Narrow"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a:p>
        </p:txBody>
      </p:sp>
      <p:sp>
        <p:nvSpPr>
          <p:cNvPr id="2" name="Text Placeholder 10">
            <a:extLst>
              <a:ext uri="{FF2B5EF4-FFF2-40B4-BE49-F238E27FC236}">
                <a16:creationId xmlns:a16="http://schemas.microsoft.com/office/drawing/2014/main" id="{5A2B6B76-7BE6-4698-070C-192999CB0925}"/>
              </a:ext>
            </a:extLst>
          </p:cNvPr>
          <p:cNvSpPr txBox="1">
            <a:spLocks/>
          </p:cNvSpPr>
          <p:nvPr/>
        </p:nvSpPr>
        <p:spPr>
          <a:xfrm>
            <a:off x="251255" y="1731859"/>
            <a:ext cx="1877403" cy="646611"/>
          </a:xfrm>
          <a:prstGeom prst="rect">
            <a:avLst/>
          </a:prstGeom>
        </p:spPr>
        <p:txBody>
          <a:bodyPr vert="horz" lIns="91440" tIns="45720" rIns="91440" bIns="45720" rtlCol="0" anchor="t">
            <a:noAutofit/>
          </a:bodyPr>
          <a:lstStyle>
            <a:lvl1pPr marL="0" indent="0" algn="ctr" defTabSz="777240" rtl="0" eaLnBrk="1" latinLnBrk="0" hangingPunct="1">
              <a:lnSpc>
                <a:spcPct val="90000"/>
              </a:lnSpc>
              <a:spcBef>
                <a:spcPts val="850"/>
              </a:spcBef>
              <a:buFont typeface="Arial" panose="020B0604020202020204" pitchFamily="34" charset="0"/>
              <a:buNone/>
              <a:defRPr sz="1800" b="1" i="0" kern="1200">
                <a:solidFill>
                  <a:schemeClr val="bg1"/>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2040" b="0" i="0" kern="1200">
                <a:solidFill>
                  <a:schemeClr val="bg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700" b="0" i="0" kern="1200">
                <a:solidFill>
                  <a:schemeClr val="bg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530" b="0" i="0" kern="1200">
                <a:solidFill>
                  <a:schemeClr val="bg1"/>
                </a:solidFill>
                <a:latin typeface="Arial Narrow" panose="020B0604020202020204" pitchFamily="34" charset="0"/>
                <a:ea typeface="+mn-ea"/>
                <a:cs typeface="Arial Narrow" panose="020B0604020202020204"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a:latin typeface="Arial Narrow"/>
              </a:rPr>
              <a:t>Creating Beyond-Ready Youth Through 4-H Project Learning </a:t>
            </a:r>
          </a:p>
          <a:p>
            <a:endParaRPr lang="en-US"/>
          </a:p>
          <a:p>
            <a:endParaRPr lang="en-US" sz="1600" b="0"/>
          </a:p>
        </p:txBody>
      </p:sp>
      <p:sp>
        <p:nvSpPr>
          <p:cNvPr id="6" name="Text Box 2">
            <a:extLst>
              <a:ext uri="{FF2B5EF4-FFF2-40B4-BE49-F238E27FC236}">
                <a16:creationId xmlns:a16="http://schemas.microsoft.com/office/drawing/2014/main" id="{9717D3A5-ECD5-3C12-D5E8-084301B35044}"/>
              </a:ext>
            </a:extLst>
          </p:cNvPr>
          <p:cNvSpPr txBox="1">
            <a:spLocks noChangeArrowheads="1"/>
          </p:cNvSpPr>
          <p:nvPr/>
        </p:nvSpPr>
        <p:spPr bwMode="auto">
          <a:xfrm>
            <a:off x="377264" y="4485277"/>
            <a:ext cx="1637718" cy="5158373"/>
          </a:xfrm>
          <a:prstGeom prst="rect">
            <a:avLst/>
          </a:prstGeom>
          <a:noFill/>
          <a:ln>
            <a:noFill/>
          </a:ln>
          <a:effectLst/>
          <a:extLst>
            <a:ext uri="{909E8E84-426E-40DD-AFC4-6F175D3DCCD1}">
              <a14:hiddenFill xmlns:a14="http://schemas.microsoft.com/office/drawing/2010/main">
                <a:solidFill>
                  <a:srgbClr val="009DB5"/>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36576" tIns="36576" rIns="36576" bIns="36576" numCol="1" anchor="t" anchorCtr="0" compatLnSpc="1">
            <a:prstTxWarp prst="textNoShape">
              <a:avLst/>
            </a:prstTxWarp>
          </a:bodyPr>
          <a:lstStyle/>
          <a:p>
            <a:pPr defTabSz="914400">
              <a:spcBef>
                <a:spcPct val="0"/>
              </a:spcBef>
              <a:spcAft>
                <a:spcPct val="0"/>
              </a:spcAft>
            </a:pPr>
            <a:r>
              <a:rPr lang="en-US" sz="1100" dirty="0">
                <a:solidFill>
                  <a:schemeClr val="bg1"/>
                </a:solidFill>
                <a:latin typeface="Arial Narrow"/>
                <a:ea typeface="Calibri"/>
              </a:rPr>
              <a:t>4-H prepares youth for the world of work by engaging them in high quality</a:t>
            </a:r>
            <a:r>
              <a:rPr lang="en-US" sz="1100" dirty="0">
                <a:solidFill>
                  <a:schemeClr val="bg1"/>
                </a:solidFill>
                <a:effectLst/>
                <a:latin typeface="Arial Narrow"/>
                <a:ea typeface="Calibri"/>
              </a:rPr>
              <a:t>, </a:t>
            </a:r>
            <a:r>
              <a:rPr lang="en-US" sz="1100" dirty="0">
                <a:solidFill>
                  <a:schemeClr val="bg1"/>
                </a:solidFill>
                <a:latin typeface="Arial Narrow"/>
                <a:ea typeface="Calibri"/>
              </a:rPr>
              <a:t>hands-on learning grounded </a:t>
            </a:r>
            <a:r>
              <a:rPr lang="en-US" sz="1100" dirty="0">
                <a:solidFill>
                  <a:schemeClr val="bg1"/>
                </a:solidFill>
                <a:effectLst/>
                <a:latin typeface="Arial Narrow"/>
                <a:ea typeface="Calibri"/>
              </a:rPr>
              <a:t>in </a:t>
            </a:r>
            <a:r>
              <a:rPr lang="en-US" sz="1100" dirty="0">
                <a:solidFill>
                  <a:schemeClr val="bg1"/>
                </a:solidFill>
                <a:latin typeface="Arial Narrow"/>
                <a:ea typeface="Calibri"/>
              </a:rPr>
              <a:t>meaningful project content. When young people apply skills, solve real problems</a:t>
            </a:r>
            <a:r>
              <a:rPr lang="en-US" sz="1100" dirty="0">
                <a:solidFill>
                  <a:schemeClr val="bg1"/>
                </a:solidFill>
                <a:effectLst/>
                <a:latin typeface="Arial Narrow"/>
                <a:ea typeface="Calibri"/>
              </a:rPr>
              <a:t> and </a:t>
            </a:r>
            <a:r>
              <a:rPr lang="en-US" sz="1100" dirty="0">
                <a:solidFill>
                  <a:schemeClr val="bg1"/>
                </a:solidFill>
                <a:latin typeface="Arial Narrow"/>
                <a:ea typeface="Calibri"/>
              </a:rPr>
              <a:t>reflect on their learning, they build confidence </a:t>
            </a:r>
            <a:r>
              <a:rPr lang="en-US" sz="1100" dirty="0">
                <a:solidFill>
                  <a:schemeClr val="bg1"/>
                </a:solidFill>
                <a:effectLst/>
                <a:latin typeface="Arial Narrow"/>
                <a:ea typeface="Calibri"/>
              </a:rPr>
              <a:t>and </a:t>
            </a:r>
            <a:r>
              <a:rPr lang="en-US" sz="1100" dirty="0">
                <a:solidFill>
                  <a:schemeClr val="bg1"/>
                </a:solidFill>
                <a:latin typeface="Arial Narrow"/>
                <a:ea typeface="Calibri"/>
              </a:rPr>
              <a:t>readiness for future careers</a:t>
            </a:r>
            <a:r>
              <a:rPr lang="en-US" sz="1100" dirty="0">
                <a:solidFill>
                  <a:schemeClr val="bg1"/>
                </a:solidFill>
                <a:effectLst/>
                <a:latin typeface="Arial Narrow"/>
                <a:ea typeface="Calibri"/>
              </a:rPr>
              <a:t>. </a:t>
            </a:r>
          </a:p>
          <a:p>
            <a:pPr defTabSz="914400">
              <a:spcBef>
                <a:spcPct val="0"/>
              </a:spcBef>
              <a:spcAft>
                <a:spcPct val="0"/>
              </a:spcAft>
            </a:pPr>
            <a:endParaRPr lang="en-US" sz="1100" dirty="0">
              <a:solidFill>
                <a:schemeClr val="bg1"/>
              </a:solidFill>
              <a:latin typeface="Arial Narrow"/>
              <a:ea typeface="Calibri"/>
            </a:endParaRPr>
          </a:p>
          <a:p>
            <a:pPr defTabSz="914400">
              <a:spcBef>
                <a:spcPct val="0"/>
              </a:spcBef>
              <a:spcAft>
                <a:spcPct val="0"/>
              </a:spcAft>
            </a:pPr>
            <a:r>
              <a:rPr lang="en-US" sz="1100" dirty="0">
                <a:solidFill>
                  <a:schemeClr val="bg1"/>
                </a:solidFill>
                <a:latin typeface="Arial Narrow"/>
                <a:ea typeface="Calibri"/>
              </a:rPr>
              <a:t>4-H programs intentionally create these opportunities, helping youth practice communication, teamwork, </a:t>
            </a:r>
          </a:p>
          <a:p>
            <a:pPr defTabSz="914400">
              <a:spcBef>
                <a:spcPct val="0"/>
              </a:spcBef>
              <a:spcAft>
                <a:spcPct val="0"/>
              </a:spcAft>
            </a:pPr>
            <a:r>
              <a:rPr lang="en-US" sz="1100" dirty="0">
                <a:solidFill>
                  <a:schemeClr val="bg1"/>
                </a:solidFill>
                <a:latin typeface="Arial Narrow"/>
                <a:ea typeface="Calibri"/>
              </a:rPr>
              <a:t>decision making </a:t>
            </a:r>
            <a:r>
              <a:rPr lang="en-US" sz="1100" dirty="0">
                <a:solidFill>
                  <a:schemeClr val="bg1"/>
                </a:solidFill>
                <a:effectLst/>
                <a:latin typeface="Arial Narrow"/>
                <a:ea typeface="Calibri"/>
              </a:rPr>
              <a:t>and </a:t>
            </a:r>
            <a:r>
              <a:rPr lang="en-US" sz="1100" dirty="0">
                <a:solidFill>
                  <a:schemeClr val="bg1"/>
                </a:solidFill>
                <a:latin typeface="Arial Narrow"/>
                <a:ea typeface="Calibri"/>
              </a:rPr>
              <a:t>technical skills that transfer </a:t>
            </a:r>
            <a:r>
              <a:rPr lang="en-US" sz="1100" dirty="0">
                <a:solidFill>
                  <a:schemeClr val="bg1"/>
                </a:solidFill>
                <a:effectLst/>
                <a:latin typeface="Arial Narrow"/>
                <a:ea typeface="Calibri"/>
              </a:rPr>
              <a:t>to</a:t>
            </a:r>
            <a:r>
              <a:rPr lang="en-US" sz="1100" dirty="0">
                <a:solidFill>
                  <a:schemeClr val="bg1"/>
                </a:solidFill>
                <a:latin typeface="Arial Narrow"/>
                <a:ea typeface="Calibri"/>
              </a:rPr>
              <a:t> real world settings</a:t>
            </a:r>
            <a:r>
              <a:rPr lang="en-US" sz="1100" dirty="0">
                <a:solidFill>
                  <a:schemeClr val="bg1"/>
                </a:solidFill>
                <a:effectLst/>
                <a:latin typeface="Arial Narrow"/>
                <a:ea typeface="Calibri"/>
              </a:rPr>
              <a:t>. </a:t>
            </a:r>
            <a:r>
              <a:rPr lang="en-US" sz="1100" dirty="0">
                <a:solidFill>
                  <a:schemeClr val="bg1"/>
                </a:solidFill>
                <a:latin typeface="Arial Narrow"/>
                <a:ea typeface="Calibri"/>
              </a:rPr>
              <a:t>Some ways to deepen project work could include: adding real life tasks, inviting youth to demonstrate mastery or guiding reflection that connects </a:t>
            </a:r>
            <a:r>
              <a:rPr lang="en-US" sz="1100" dirty="0">
                <a:solidFill>
                  <a:schemeClr val="bg1"/>
                </a:solidFill>
                <a:effectLst/>
                <a:latin typeface="Arial Narrow"/>
                <a:ea typeface="Calibri"/>
              </a:rPr>
              <a:t>the </a:t>
            </a:r>
            <a:r>
              <a:rPr lang="en-US" sz="1100" dirty="0">
                <a:solidFill>
                  <a:schemeClr val="bg1"/>
                </a:solidFill>
                <a:latin typeface="Arial Narrow"/>
                <a:ea typeface="Calibri"/>
              </a:rPr>
              <a:t>activity to future workplace expectations. Every project meeting is a chance to help youth become Beyond Ready, capable, and confident. </a:t>
            </a:r>
          </a:p>
          <a:p>
            <a:pPr defTabSz="914400">
              <a:spcBef>
                <a:spcPct val="0"/>
              </a:spcBef>
              <a:spcAft>
                <a:spcPct val="0"/>
              </a:spcAft>
            </a:pPr>
            <a:endParaRPr lang="en-US" sz="1100" dirty="0">
              <a:solidFill>
                <a:schemeClr val="bg1"/>
              </a:solidFill>
              <a:latin typeface="Arial Narrow"/>
              <a:ea typeface="Calibri"/>
            </a:endParaRPr>
          </a:p>
          <a:p>
            <a:pPr defTabSz="914400">
              <a:spcBef>
                <a:spcPct val="0"/>
              </a:spcBef>
              <a:spcAft>
                <a:spcPct val="0"/>
              </a:spcAft>
            </a:pPr>
            <a:r>
              <a:rPr lang="en-US" sz="1100" dirty="0">
                <a:solidFill>
                  <a:schemeClr val="bg1"/>
                </a:solidFill>
                <a:latin typeface="Arial Narrow"/>
                <a:ea typeface="Calibri"/>
              </a:rPr>
              <a:t>#BeyondReady</a:t>
            </a:r>
            <a:endParaRPr lang="en-US" sz="1100" dirty="0">
              <a:solidFill>
                <a:schemeClr val="bg1"/>
              </a:solidFill>
              <a:effectLst/>
              <a:latin typeface="Arial Narrow"/>
              <a:ea typeface="Calibri"/>
            </a:endParaRPr>
          </a:p>
          <a:p>
            <a:pPr defTabSz="914400">
              <a:spcBef>
                <a:spcPct val="0"/>
              </a:spcBef>
              <a:spcAft>
                <a:spcPct val="0"/>
              </a:spcAft>
            </a:pPr>
            <a:endParaRPr lang="en-US" altLang="en-US" sz="1100" dirty="0">
              <a:solidFill>
                <a:schemeClr val="bg1"/>
              </a:solidFill>
              <a:latin typeface="Arial Narrow" panose="020B0606020202030204" pitchFamily="34" charset="0"/>
              <a:ea typeface="Calibri"/>
              <a:cs typeface="Calibri"/>
            </a:endParaRPr>
          </a:p>
          <a:p>
            <a:pPr defTabSz="914400">
              <a:spcBef>
                <a:spcPct val="0"/>
              </a:spcBef>
              <a:spcAft>
                <a:spcPct val="0"/>
              </a:spcAft>
            </a:pPr>
            <a:endParaRPr lang="en-US" altLang="en-US" sz="1100" dirty="0">
              <a:solidFill>
                <a:schemeClr val="bg1"/>
              </a:solidFill>
              <a:latin typeface="Arial Narrow" panose="020B0606020202030204" pitchFamily="34" charset="0"/>
              <a:ea typeface="+mn-lt"/>
              <a:cs typeface="Calibri"/>
            </a:endParaRPr>
          </a:p>
        </p:txBody>
      </p:sp>
      <p:pic>
        <p:nvPicPr>
          <p:cNvPr id="3" name="Picture 2" descr="A white and green clover with green letters&#10;&#10;AI-generated content may be incorrect.">
            <a:extLst>
              <a:ext uri="{FF2B5EF4-FFF2-40B4-BE49-F238E27FC236}">
                <a16:creationId xmlns:a16="http://schemas.microsoft.com/office/drawing/2014/main" id="{AD98332A-2A0F-292C-DD26-24913B900698}"/>
              </a:ext>
            </a:extLst>
          </p:cNvPr>
          <p:cNvPicPr>
            <a:picLocks noChangeAspect="1"/>
          </p:cNvPicPr>
          <p:nvPr/>
        </p:nvPicPr>
        <p:blipFill>
          <a:blip r:embed="rId10"/>
          <a:stretch>
            <a:fillRect/>
          </a:stretch>
        </p:blipFill>
        <p:spPr>
          <a:xfrm>
            <a:off x="624140" y="2975204"/>
            <a:ext cx="1124189" cy="1371600"/>
          </a:xfrm>
          <a:prstGeom prst="rect">
            <a:avLst/>
          </a:prstGeom>
        </p:spPr>
      </p:pic>
    </p:spTree>
    <p:extLst>
      <p:ext uri="{BB962C8B-B14F-4D97-AF65-F5344CB8AC3E}">
        <p14:creationId xmlns:p14="http://schemas.microsoft.com/office/powerpoint/2010/main" val="3833517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61023FB-D4A7-914D-929E-0A2809949A71}"/>
              </a:ext>
            </a:extLst>
          </p:cNvPr>
          <p:cNvSpPr>
            <a:spLocks noGrp="1"/>
          </p:cNvSpPr>
          <p:nvPr>
            <p:ph type="body" sz="quarter" idx="13"/>
          </p:nvPr>
        </p:nvSpPr>
        <p:spPr>
          <a:xfrm>
            <a:off x="244130" y="1644976"/>
            <a:ext cx="5846608" cy="339136"/>
          </a:xfrm>
        </p:spPr>
        <p:txBody>
          <a:bodyPr vert="horz" lIns="91440" tIns="45720" rIns="91440" bIns="45720" rtlCol="0" anchor="t">
            <a:noAutofit/>
          </a:bodyPr>
          <a:lstStyle/>
          <a:p>
            <a:pPr>
              <a:lnSpc>
                <a:spcPct val="119000"/>
              </a:lnSpc>
              <a:spcBef>
                <a:spcPts val="0"/>
              </a:spcBef>
              <a:spcAft>
                <a:spcPts val="200"/>
              </a:spcAft>
            </a:pPr>
            <a:r>
              <a:rPr lang="en-US" sz="1600" kern="1400" dirty="0">
                <a:latin typeface="Arial Narrow"/>
              </a:rPr>
              <a:t>Michigan 4-H license plate celebrates first anniversary!</a:t>
            </a:r>
            <a:endParaRPr lang="en-US" dirty="0"/>
          </a:p>
          <a:p>
            <a:pPr marL="0" marR="0" indent="0" algn="l">
              <a:lnSpc>
                <a:spcPct val="119000"/>
              </a:lnSpc>
              <a:spcBef>
                <a:spcPts val="0"/>
              </a:spcBef>
              <a:spcAft>
                <a:spcPts val="600"/>
              </a:spcAft>
            </a:pPr>
            <a:endParaRPr lang="en-US" sz="1800" kern="1400" dirty="0">
              <a:ln>
                <a:noFill/>
              </a:ln>
              <a:solidFill>
                <a:srgbClr val="212120"/>
              </a:solidFill>
              <a:effectLst/>
              <a:latin typeface="Calibri" panose="020F0502020204030204" pitchFamily="34" charset="0"/>
            </a:endParaRPr>
          </a:p>
          <a:p>
            <a:endParaRPr lang="en-US" dirty="0"/>
          </a:p>
          <a:p>
            <a:r>
              <a:rPr lang="en-US" sz="1600" b="0" dirty="0">
                <a:latin typeface="Arial Narrow"/>
              </a:rPr>
              <a:t>  </a:t>
            </a:r>
            <a:endParaRPr lang="en-US" dirty="0"/>
          </a:p>
          <a:p>
            <a:endParaRPr lang="en-US" dirty="0"/>
          </a:p>
        </p:txBody>
      </p:sp>
      <p:sp>
        <p:nvSpPr>
          <p:cNvPr id="4" name="Text Placeholder 3">
            <a:extLst>
              <a:ext uri="{FF2B5EF4-FFF2-40B4-BE49-F238E27FC236}">
                <a16:creationId xmlns:a16="http://schemas.microsoft.com/office/drawing/2014/main" id="{9F0BFBEE-6EDC-4140-B2D2-0637C28DB3AE}"/>
              </a:ext>
            </a:extLst>
          </p:cNvPr>
          <p:cNvSpPr>
            <a:spLocks noGrp="1"/>
          </p:cNvSpPr>
          <p:nvPr>
            <p:ph type="body" sz="quarter" idx="20"/>
          </p:nvPr>
        </p:nvSpPr>
        <p:spPr>
          <a:xfrm>
            <a:off x="244130" y="2013392"/>
            <a:ext cx="5076798" cy="1726523"/>
          </a:xfrm>
        </p:spPr>
        <p:txBody>
          <a:bodyPr vert="horz" lIns="91440" tIns="45720" rIns="91440" bIns="45720" rtlCol="0" anchor="t">
            <a:noAutofit/>
          </a:bodyPr>
          <a:lstStyle/>
          <a:p>
            <a:r>
              <a:rPr lang="en-US" dirty="0"/>
              <a:t>Last April, the Michigan 4-H community celebrated a milestone decades in the making: the launch of the Michigan 4-H license plate. One year later, Michigan 4-H continues to celebrate the plate’s existence and the potential it holds for the program. Available through the Michigan Secretary of State, a portion of each 4-H license plate sold and renewed benefits Michigan 4-H Youth Development.</a:t>
            </a:r>
          </a:p>
          <a:p>
            <a:r>
              <a:rPr lang="en-US" dirty="0"/>
              <a:t>“The Michigan 4-H license plate has been a dream of our 4-H professionals and families for several decades,” explained Quentin Tyler, director of MSU Extension. “So, when the plate was launched one year ago, it was a wish come true. But more than being a vision brought to life, the plate is an incredible asset – raising visibility of the 4-H clover while generating additional dollars to support our 4-H program and its emerging needs.”  </a:t>
            </a:r>
          </a:p>
        </p:txBody>
      </p:sp>
      <p:sp>
        <p:nvSpPr>
          <p:cNvPr id="26" name="Text Placeholder 3">
            <a:extLst>
              <a:ext uri="{FF2B5EF4-FFF2-40B4-BE49-F238E27FC236}">
                <a16:creationId xmlns:a16="http://schemas.microsoft.com/office/drawing/2014/main" id="{5FBE178B-0818-EC70-A1F5-E46C092D89F8}"/>
              </a:ext>
            </a:extLst>
          </p:cNvPr>
          <p:cNvSpPr txBox="1">
            <a:spLocks/>
          </p:cNvSpPr>
          <p:nvPr/>
        </p:nvSpPr>
        <p:spPr>
          <a:xfrm>
            <a:off x="2782529" y="7181478"/>
            <a:ext cx="4809065" cy="2757908"/>
          </a:xfrm>
          <a:prstGeom prst="rect">
            <a:avLst/>
          </a:prstGeom>
        </p:spPr>
        <p:txBody>
          <a:bodyPr vert="horz" lIns="91440" tIns="45720" rIns="91440" bIns="45720" rtlCol="0" anchor="t">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kern="1200">
                <a:solidFill>
                  <a:srgbClr val="282728"/>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lnSpc>
                <a:spcPct val="100000"/>
              </a:lnSpc>
              <a:spcBef>
                <a:spcPts val="0"/>
              </a:spcBef>
            </a:pPr>
            <a:endParaRPr lang="en-US" sz="1100" kern="1400">
              <a:solidFill>
                <a:srgbClr val="000000"/>
              </a:solidFill>
              <a:latin typeface="Arial Narrow" panose="020B0606020202030204" pitchFamily="34" charset="0"/>
            </a:endParaRPr>
          </a:p>
          <a:p>
            <a:pPr>
              <a:lnSpc>
                <a:spcPct val="100000"/>
              </a:lnSpc>
              <a:spcBef>
                <a:spcPts val="0"/>
              </a:spcBef>
            </a:pPr>
            <a:endParaRPr lang="en-US" sz="1100" kern="1400">
              <a:solidFill>
                <a:srgbClr val="000000"/>
              </a:solidFill>
              <a:latin typeface="Arial Narrow" panose="020B0606020202030204" pitchFamily="34" charset="0"/>
            </a:endParaRPr>
          </a:p>
        </p:txBody>
      </p:sp>
      <p:pic>
        <p:nvPicPr>
          <p:cNvPr id="6" name="Picture 5">
            <a:extLst>
              <a:ext uri="{FF2B5EF4-FFF2-40B4-BE49-F238E27FC236}">
                <a16:creationId xmlns:a16="http://schemas.microsoft.com/office/drawing/2014/main" id="{107FA774-7F82-5769-9486-34A20DD808BC}"/>
              </a:ext>
            </a:extLst>
          </p:cNvPr>
          <p:cNvPicPr>
            <a:picLocks noChangeAspect="1"/>
          </p:cNvPicPr>
          <p:nvPr/>
        </p:nvPicPr>
        <p:blipFill>
          <a:blip r:embed="rId2"/>
          <a:srcRect/>
          <a:stretch/>
        </p:blipFill>
        <p:spPr>
          <a:xfrm>
            <a:off x="5558821" y="1959115"/>
            <a:ext cx="1720935" cy="1720935"/>
          </a:xfrm>
          <a:prstGeom prst="rect">
            <a:avLst/>
          </a:prstGeom>
        </p:spPr>
      </p:pic>
      <p:sp>
        <p:nvSpPr>
          <p:cNvPr id="7" name="Text Placeholder 3">
            <a:extLst>
              <a:ext uri="{FF2B5EF4-FFF2-40B4-BE49-F238E27FC236}">
                <a16:creationId xmlns:a16="http://schemas.microsoft.com/office/drawing/2014/main" id="{857C4B40-34DF-675D-7D5E-36F997C63810}"/>
              </a:ext>
            </a:extLst>
          </p:cNvPr>
          <p:cNvSpPr txBox="1">
            <a:spLocks/>
          </p:cNvSpPr>
          <p:nvPr/>
        </p:nvSpPr>
        <p:spPr>
          <a:xfrm>
            <a:off x="194600" y="3953370"/>
            <a:ext cx="7165078" cy="1027165"/>
          </a:xfrm>
          <a:prstGeom prst="rect">
            <a:avLst/>
          </a:prstGeom>
        </p:spPr>
        <p:txBody>
          <a:bodyPr vert="horz" lIns="91440" tIns="45720" rIns="91440" bIns="45720" rtlCol="0" anchor="t">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kern="1200">
                <a:solidFill>
                  <a:srgbClr val="282728"/>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lnSpc>
                <a:spcPct val="100000"/>
              </a:lnSpc>
              <a:spcBef>
                <a:spcPts val="0"/>
              </a:spcBef>
              <a:spcAft>
                <a:spcPts val="800"/>
              </a:spcAft>
            </a:pPr>
            <a:r>
              <a:rPr lang="en-US" kern="1400" dirty="0">
                <a:solidFill>
                  <a:srgbClr val="000000"/>
                </a:solidFill>
                <a:latin typeface="Arial Narrow"/>
                <a:ea typeface="+mn-lt"/>
                <a:cs typeface="+mn-lt"/>
              </a:rPr>
              <a:t>Like other special cause fundraising license plates in the state, the Michigan 4-H license plate costs $35, with $25 of the purchase fee benefiting Michigan 4-H Youth Development. A $10 fee is also be charged to benefit Michigan 4-H when the plate is renewed. License plates may be ordered by visiting Michigan.gov/</a:t>
            </a:r>
            <a:r>
              <a:rPr lang="en-US" kern="1400" dirty="0" err="1">
                <a:solidFill>
                  <a:srgbClr val="000000"/>
                </a:solidFill>
                <a:latin typeface="Arial Narrow"/>
                <a:ea typeface="+mn-lt"/>
                <a:cs typeface="+mn-lt"/>
              </a:rPr>
              <a:t>sos</a:t>
            </a:r>
            <a:r>
              <a:rPr lang="en-US" kern="1400" dirty="0">
                <a:solidFill>
                  <a:srgbClr val="000000"/>
                </a:solidFill>
                <a:latin typeface="Arial Narrow"/>
                <a:ea typeface="+mn-lt"/>
                <a:cs typeface="+mn-lt"/>
              </a:rPr>
              <a:t>, by mailing in a form or scheduling a visit to any Secretary of State office. The plate will be delivered by mail in two to three weeks. </a:t>
            </a:r>
            <a:r>
              <a:rPr lang="en-US" dirty="0"/>
              <a:t>Supporters do not need to wait until their plate renewal period to order the 4-H plate.</a:t>
            </a:r>
            <a:endParaRPr lang="en-US" kern="1400" dirty="0">
              <a:solidFill>
                <a:srgbClr val="000000"/>
              </a:solidFill>
              <a:latin typeface="Arial Narrow"/>
              <a:ea typeface="+mn-lt"/>
              <a:cs typeface="+mn-lt"/>
            </a:endParaRPr>
          </a:p>
          <a:p>
            <a:pPr>
              <a:lnSpc>
                <a:spcPct val="100000"/>
              </a:lnSpc>
              <a:spcBef>
                <a:spcPts val="0"/>
              </a:spcBef>
              <a:spcAft>
                <a:spcPts val="800"/>
              </a:spcAft>
            </a:pPr>
            <a:r>
              <a:rPr lang="en-US" kern="1400" dirty="0">
                <a:solidFill>
                  <a:srgbClr val="000000"/>
                </a:solidFill>
                <a:latin typeface="Arial Narrow"/>
                <a:ea typeface="+mn-lt"/>
                <a:cs typeface="+mn-lt"/>
              </a:rPr>
              <a:t>To learn more, visit extension.msu.edu/4-HPlate.</a:t>
            </a:r>
          </a:p>
          <a:p>
            <a:pPr>
              <a:lnSpc>
                <a:spcPct val="100000"/>
              </a:lnSpc>
              <a:spcBef>
                <a:spcPts val="0"/>
              </a:spcBef>
            </a:pPr>
            <a:endParaRPr lang="en-US" sz="1400" kern="1400" dirty="0">
              <a:solidFill>
                <a:srgbClr val="212120"/>
              </a:solidFill>
              <a:latin typeface="Arial Narrow" panose="020B0606020202030204" pitchFamily="34" charset="0"/>
            </a:endParaRPr>
          </a:p>
        </p:txBody>
      </p:sp>
      <p:sp>
        <p:nvSpPr>
          <p:cNvPr id="9" name="Text Placeholder 9">
            <a:extLst>
              <a:ext uri="{FF2B5EF4-FFF2-40B4-BE49-F238E27FC236}">
                <a16:creationId xmlns:a16="http://schemas.microsoft.com/office/drawing/2014/main" id="{E11CB870-1D44-F63C-5C43-5378E7D524E5}"/>
              </a:ext>
            </a:extLst>
          </p:cNvPr>
          <p:cNvSpPr txBox="1">
            <a:spLocks/>
          </p:cNvSpPr>
          <p:nvPr/>
        </p:nvSpPr>
        <p:spPr>
          <a:xfrm>
            <a:off x="194600" y="5239969"/>
            <a:ext cx="5846608" cy="339136"/>
          </a:xfrm>
          <a:prstGeom prst="rect">
            <a:avLst/>
          </a:prstGeom>
        </p:spPr>
        <p:txBody>
          <a:bodyPr vert="horz" lIns="91440" tIns="45720" rIns="91440" bIns="45720" rtlCol="0" anchor="t">
            <a:noAutofit/>
          </a:bodyPr>
          <a:lstStyle>
            <a:lvl1pPr marL="0" indent="0" algn="l" defTabSz="777240" rtl="0" eaLnBrk="1" latinLnBrk="0" hangingPunct="1">
              <a:lnSpc>
                <a:spcPct val="90000"/>
              </a:lnSpc>
              <a:spcBef>
                <a:spcPts val="850"/>
              </a:spcBef>
              <a:buFont typeface="Arial" panose="020B0604020202020204" pitchFamily="34" charset="0"/>
              <a:buNone/>
              <a:defRPr sz="1800" b="1" i="0" kern="1200">
                <a:solidFill>
                  <a:srgbClr val="008208"/>
                </a:solidFill>
                <a:latin typeface="Arial Narrow" panose="020B0604020202020204" pitchFamily="34" charset="0"/>
                <a:ea typeface="+mn-ea"/>
                <a:cs typeface="Arial Narrow" panose="020B0604020202020204"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lnSpc>
                <a:spcPct val="119000"/>
              </a:lnSpc>
              <a:spcBef>
                <a:spcPts val="0"/>
              </a:spcBef>
              <a:spcAft>
                <a:spcPts val="200"/>
              </a:spcAft>
            </a:pPr>
            <a:r>
              <a:rPr lang="en-US" sz="1600" kern="1400" dirty="0">
                <a:latin typeface="Arial Narrow"/>
              </a:rPr>
              <a:t>Michigan 4-H Foundation opens 2026-27 grant cycle</a:t>
            </a:r>
          </a:p>
          <a:p>
            <a:pPr>
              <a:lnSpc>
                <a:spcPct val="119000"/>
              </a:lnSpc>
              <a:spcBef>
                <a:spcPts val="0"/>
              </a:spcBef>
              <a:spcAft>
                <a:spcPts val="600"/>
              </a:spcAft>
            </a:pPr>
            <a:endParaRPr lang="en-US" kern="1400" dirty="0">
              <a:solidFill>
                <a:srgbClr val="212120"/>
              </a:solidFill>
              <a:latin typeface="Calibri" panose="020F0502020204030204" pitchFamily="34" charset="0"/>
            </a:endParaRPr>
          </a:p>
          <a:p>
            <a:endParaRPr lang="en-US" dirty="0"/>
          </a:p>
          <a:p>
            <a:r>
              <a:rPr lang="en-US" sz="1600" b="0" dirty="0">
                <a:latin typeface="Arial Narrow"/>
              </a:rPr>
              <a:t>  </a:t>
            </a:r>
            <a:endParaRPr lang="en-US" dirty="0"/>
          </a:p>
          <a:p>
            <a:endParaRPr lang="en-US" dirty="0"/>
          </a:p>
        </p:txBody>
      </p:sp>
      <p:sp>
        <p:nvSpPr>
          <p:cNvPr id="11" name="Text Placeholder 3">
            <a:extLst>
              <a:ext uri="{FF2B5EF4-FFF2-40B4-BE49-F238E27FC236}">
                <a16:creationId xmlns:a16="http://schemas.microsoft.com/office/drawing/2014/main" id="{B52B48E3-0FC9-813F-6432-48ED651882EC}"/>
              </a:ext>
            </a:extLst>
          </p:cNvPr>
          <p:cNvSpPr txBox="1">
            <a:spLocks/>
          </p:cNvSpPr>
          <p:nvPr/>
        </p:nvSpPr>
        <p:spPr>
          <a:xfrm>
            <a:off x="194600" y="5666202"/>
            <a:ext cx="5036530" cy="1726523"/>
          </a:xfrm>
          <a:prstGeom prst="rect">
            <a:avLst/>
          </a:prstGeom>
        </p:spPr>
        <p:txBody>
          <a:bodyPr vert="horz" lIns="91440" tIns="45720" rIns="91440" bIns="45720" rtlCol="0" anchor="t">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kern="1200">
                <a:solidFill>
                  <a:srgbClr val="282728"/>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kern="1400" dirty="0">
                <a:solidFill>
                  <a:srgbClr val="212120"/>
                </a:solidFill>
                <a:latin typeface="Arial Narrow"/>
              </a:rPr>
              <a:t>The Michigan 4-H Foundation has announced grant opportunities of up to $2,000 to support local 4-H clubs and county programs for the 2026-2027 program year. 4-H volunteer leaders, members and staff are encouraged to apply for these competitive funds. </a:t>
            </a:r>
            <a:r>
              <a:rPr lang="en-US" b="1" kern="1400" dirty="0">
                <a:solidFill>
                  <a:srgbClr val="212120"/>
                </a:solidFill>
                <a:latin typeface="Arial Narrow"/>
              </a:rPr>
              <a:t>All grant applications are due June 1, 2026.</a:t>
            </a:r>
            <a:endParaRPr lang="en-US" b="1" kern="1400" dirty="0"/>
          </a:p>
          <a:p>
            <a:r>
              <a:rPr lang="en-US" b="0" i="0" dirty="0">
                <a:solidFill>
                  <a:srgbClr val="000000"/>
                </a:solidFill>
                <a:effectLst/>
                <a:latin typeface="Arial Narrow"/>
              </a:rPr>
              <a:t>“</a:t>
            </a:r>
            <a:r>
              <a:rPr lang="en-US" dirty="0">
                <a:solidFill>
                  <a:srgbClr val="000000"/>
                </a:solidFill>
                <a:latin typeface="Arial Narrow"/>
              </a:rPr>
              <a:t>Local 4‑H programs are at the heart of our </a:t>
            </a:r>
            <a:r>
              <a:rPr lang="en-US" b="0" i="0" dirty="0">
                <a:solidFill>
                  <a:srgbClr val="000000"/>
                </a:solidFill>
                <a:effectLst/>
                <a:latin typeface="Arial Narrow"/>
              </a:rPr>
              <a:t>4-H programs,” </a:t>
            </a:r>
            <a:r>
              <a:rPr lang="en-US" dirty="0">
                <a:solidFill>
                  <a:srgbClr val="000000"/>
                </a:solidFill>
                <a:latin typeface="Arial Narrow"/>
              </a:rPr>
              <a:t>says </a:t>
            </a:r>
            <a:r>
              <a:rPr lang="en-US" b="0" i="0" dirty="0">
                <a:solidFill>
                  <a:srgbClr val="000000"/>
                </a:solidFill>
                <a:effectLst/>
                <a:latin typeface="Arial Narrow"/>
              </a:rPr>
              <a:t>Abbey Miller, director of the Michigan 4-H Foundation. “</a:t>
            </a:r>
            <a:r>
              <a:rPr lang="en-US" dirty="0">
                <a:solidFill>
                  <a:srgbClr val="000000"/>
                </a:solidFill>
                <a:latin typeface="Arial Narrow"/>
              </a:rPr>
              <a:t>These mini‑grants help </a:t>
            </a:r>
            <a:r>
              <a:rPr lang="en-US" b="0" i="0" dirty="0">
                <a:solidFill>
                  <a:srgbClr val="000000"/>
                </a:solidFill>
                <a:effectLst/>
                <a:latin typeface="Arial Narrow"/>
              </a:rPr>
              <a:t>4-H </a:t>
            </a:r>
            <a:r>
              <a:rPr lang="en-US" dirty="0">
                <a:solidFill>
                  <a:srgbClr val="000000"/>
                </a:solidFill>
                <a:latin typeface="Arial Narrow"/>
              </a:rPr>
              <a:t>youth, volunteers and staff create hands‑on learning experiences that spark curiosity</a:t>
            </a:r>
            <a:r>
              <a:rPr lang="en-US" b="0" i="0" dirty="0">
                <a:solidFill>
                  <a:srgbClr val="000000"/>
                </a:solidFill>
                <a:effectLst/>
                <a:latin typeface="Arial Narrow"/>
              </a:rPr>
              <a:t>, </a:t>
            </a:r>
            <a:r>
              <a:rPr lang="en-US" dirty="0">
                <a:solidFill>
                  <a:srgbClr val="000000"/>
                </a:solidFill>
                <a:latin typeface="Arial Narrow"/>
              </a:rPr>
              <a:t>build confidence and strengthen communities. We’re grateful </a:t>
            </a:r>
            <a:r>
              <a:rPr lang="en-US" b="0" i="0" dirty="0">
                <a:solidFill>
                  <a:srgbClr val="000000"/>
                </a:solidFill>
                <a:effectLst/>
                <a:latin typeface="Arial Narrow"/>
              </a:rPr>
              <a:t>to support </a:t>
            </a:r>
            <a:r>
              <a:rPr lang="en-US" dirty="0">
                <a:solidFill>
                  <a:srgbClr val="000000"/>
                </a:solidFill>
                <a:latin typeface="Arial Narrow"/>
              </a:rPr>
              <a:t>the innovative work happening across Michigan</a:t>
            </a:r>
            <a:r>
              <a:rPr lang="en-US" b="0" i="0" dirty="0">
                <a:solidFill>
                  <a:srgbClr val="000000"/>
                </a:solidFill>
                <a:effectLst/>
                <a:latin typeface="Arial Narrow"/>
              </a:rPr>
              <a:t>.”</a:t>
            </a:r>
            <a:endParaRPr lang="en-US" dirty="0">
              <a:latin typeface="Arial Narrow"/>
            </a:endParaRPr>
          </a:p>
          <a:p>
            <a:endParaRPr lang="en-US" dirty="0"/>
          </a:p>
          <a:p>
            <a:pPr algn="l">
              <a:lnSpc>
                <a:spcPct val="100000"/>
              </a:lnSpc>
              <a:spcBef>
                <a:spcPts val="0"/>
              </a:spcBef>
              <a:buNone/>
            </a:pPr>
            <a:endParaRPr lang="en-US" b="0" i="0" dirty="0">
              <a:solidFill>
                <a:srgbClr val="000000"/>
              </a:solidFill>
              <a:effectLst/>
              <a:latin typeface="Arial Narrow" panose="020B0606020202030204" pitchFamily="34" charset="0"/>
            </a:endParaRPr>
          </a:p>
          <a:p>
            <a:pPr>
              <a:buNone/>
            </a:pPr>
            <a:br>
              <a:rPr lang="en-US" dirty="0"/>
            </a:br>
            <a:endParaRPr lang="en-US" kern="1400" dirty="0">
              <a:solidFill>
                <a:srgbClr val="212120"/>
              </a:solidFill>
              <a:latin typeface="Calibri" panose="020F0502020204030204" pitchFamily="34" charset="0"/>
            </a:endParaRPr>
          </a:p>
        </p:txBody>
      </p:sp>
      <p:sp>
        <p:nvSpPr>
          <p:cNvPr id="13" name="TextBox 12">
            <a:extLst>
              <a:ext uri="{FF2B5EF4-FFF2-40B4-BE49-F238E27FC236}">
                <a16:creationId xmlns:a16="http://schemas.microsoft.com/office/drawing/2014/main" id="{389A6CE3-87DC-D865-D71D-218390FB7D56}"/>
              </a:ext>
            </a:extLst>
          </p:cNvPr>
          <p:cNvSpPr txBox="1"/>
          <p:nvPr/>
        </p:nvSpPr>
        <p:spPr>
          <a:xfrm>
            <a:off x="190558" y="7148732"/>
            <a:ext cx="7255177" cy="2595582"/>
          </a:xfrm>
          <a:prstGeom prst="rect">
            <a:avLst/>
          </a:prstGeom>
          <a:noFill/>
        </p:spPr>
        <p:txBody>
          <a:bodyPr wrap="square" lIns="91440" tIns="45720" rIns="91440" bIns="45720" rtlCol="0" anchor="t">
            <a:spAutoFit/>
          </a:bodyPr>
          <a:lstStyle/>
          <a:p>
            <a:pPr>
              <a:buNone/>
            </a:pPr>
            <a:endParaRPr lang="en-US" sz="1200" kern="1400" dirty="0">
              <a:solidFill>
                <a:srgbClr val="212120"/>
              </a:solidFill>
              <a:latin typeface="Arial Narrow" panose="020B0606020202030204" pitchFamily="34" charset="0"/>
            </a:endParaRPr>
          </a:p>
          <a:p>
            <a:pPr>
              <a:lnSpc>
                <a:spcPct val="100000"/>
              </a:lnSpc>
              <a:spcBef>
                <a:spcPts val="0"/>
              </a:spcBef>
            </a:pPr>
            <a:r>
              <a:rPr lang="en-US" sz="1200" kern="1400" dirty="0">
                <a:solidFill>
                  <a:srgbClr val="212120"/>
                </a:solidFill>
                <a:latin typeface="Arial Narrow" panose="020B0606020202030204" pitchFamily="34" charset="0"/>
              </a:rPr>
              <a:t>Opportunities include:  </a:t>
            </a:r>
          </a:p>
          <a:p>
            <a:pPr marL="228600" indent="-228600">
              <a:lnSpc>
                <a:spcPct val="100000"/>
              </a:lnSpc>
              <a:spcBef>
                <a:spcPts val="0"/>
              </a:spcBef>
              <a:buFont typeface="Arial" panose="020B0604020202020204" pitchFamily="34" charset="0"/>
              <a:buChar char="•"/>
            </a:pPr>
            <a:r>
              <a:rPr lang="en-US" sz="1200" b="1" kern="1400" dirty="0">
                <a:solidFill>
                  <a:srgbClr val="212120"/>
                </a:solidFill>
                <a:latin typeface="Arial Narrow" panose="020B0606020202030204" pitchFamily="34" charset="0"/>
              </a:rPr>
              <a:t>Michigan 4-H Legacy Grants of $1,000. </a:t>
            </a:r>
            <a:r>
              <a:rPr lang="en-US" sz="1200" kern="1400" dirty="0">
                <a:solidFill>
                  <a:srgbClr val="212120"/>
                </a:solidFill>
                <a:latin typeface="Arial Narrow" panose="020B0606020202030204" pitchFamily="34" charset="0"/>
              </a:rPr>
              <a:t>These grants are awarded to support </a:t>
            </a:r>
            <a:r>
              <a:rPr lang="en-US" sz="1200" kern="1400" dirty="0">
                <a:solidFill>
                  <a:srgbClr val="000000"/>
                </a:solidFill>
                <a:latin typeface="Arial Narrow"/>
                <a:ea typeface="+mn-lt"/>
                <a:cs typeface="+mn-lt"/>
              </a:rPr>
              <a:t>development </a:t>
            </a:r>
            <a:r>
              <a:rPr lang="en-US" sz="1200" kern="1400" dirty="0">
                <a:solidFill>
                  <a:srgbClr val="212120"/>
                </a:solidFill>
                <a:latin typeface="Arial Narrow" panose="020B0606020202030204" pitchFamily="34" charset="0"/>
              </a:rPr>
              <a:t>of a new program or initiative or to strengthen, enhance or expand a current  program that is making a difference.</a:t>
            </a:r>
          </a:p>
          <a:p>
            <a:pPr marL="228600" indent="-228600">
              <a:buFont typeface="Arial" panose="020B0604020202020204" pitchFamily="34" charset="0"/>
              <a:buChar char="•"/>
            </a:pPr>
            <a:r>
              <a:rPr lang="en-US" sz="1200" b="1" kern="1400" dirty="0">
                <a:ln>
                  <a:noFill/>
                </a:ln>
                <a:solidFill>
                  <a:srgbClr val="212120"/>
                </a:solidFill>
                <a:effectLst/>
                <a:latin typeface="Arial Narrow"/>
              </a:rPr>
              <a:t>4-H On-Target Grants</a:t>
            </a:r>
            <a:r>
              <a:rPr lang="en-US" sz="1200" b="1" kern="1400" dirty="0">
                <a:solidFill>
                  <a:srgbClr val="212120"/>
                </a:solidFill>
                <a:latin typeface="Arial Narrow"/>
              </a:rPr>
              <a:t> </a:t>
            </a:r>
            <a:r>
              <a:rPr lang="en-US" sz="1200" b="1" kern="1400" dirty="0">
                <a:ln>
                  <a:noFill/>
                </a:ln>
                <a:solidFill>
                  <a:srgbClr val="212120"/>
                </a:solidFill>
                <a:effectLst/>
                <a:latin typeface="Arial Narrow"/>
              </a:rPr>
              <a:t>of $500. </a:t>
            </a:r>
            <a:r>
              <a:rPr lang="en-US" sz="1200" kern="1400" dirty="0">
                <a:ln>
                  <a:noFill/>
                </a:ln>
                <a:solidFill>
                  <a:srgbClr val="212120"/>
                </a:solidFill>
                <a:effectLst/>
                <a:latin typeface="Arial Narrow"/>
              </a:rPr>
              <a:t>These grants support 4-H shooting sports programs to enhance existing programs, develop a new program or offer a special experience related to 4-H shooting sports.</a:t>
            </a:r>
            <a:r>
              <a:rPr lang="en-US" sz="1200" kern="1400" dirty="0">
                <a:solidFill>
                  <a:srgbClr val="212120"/>
                </a:solidFill>
                <a:latin typeface="Arial Narrow"/>
              </a:rPr>
              <a:t> </a:t>
            </a:r>
            <a:endParaRPr lang="en-US" sz="1200" kern="1400" dirty="0">
              <a:ln>
                <a:noFill/>
              </a:ln>
              <a:solidFill>
                <a:srgbClr val="212120"/>
              </a:solidFill>
              <a:effectLst/>
              <a:latin typeface="Arial Narrow" panose="020B0606020202030204" pitchFamily="34" charset="0"/>
            </a:endParaRPr>
          </a:p>
          <a:p>
            <a:pPr marL="228600" marR="0" indent="-228600" algn="l">
              <a:spcBef>
                <a:spcPts val="0"/>
              </a:spcBef>
              <a:buFont typeface="Arial" panose="020B0604020202020204" pitchFamily="34" charset="0"/>
              <a:buChar char="•"/>
            </a:pPr>
            <a:r>
              <a:rPr lang="en-US" sz="1200" b="1" kern="1400" dirty="0">
                <a:ln>
                  <a:noFill/>
                </a:ln>
                <a:solidFill>
                  <a:srgbClr val="212120"/>
                </a:solidFill>
                <a:effectLst/>
                <a:latin typeface="Arial Narrow"/>
              </a:rPr>
              <a:t>The Collins 4-H Youth Horticulture Grant of $</a:t>
            </a:r>
            <a:r>
              <a:rPr lang="en-US" sz="1200" b="1" kern="1400" dirty="0">
                <a:solidFill>
                  <a:srgbClr val="212120"/>
                </a:solidFill>
                <a:latin typeface="Arial Narrow"/>
              </a:rPr>
              <a:t>600</a:t>
            </a:r>
            <a:r>
              <a:rPr lang="en-US" sz="1200" b="1" kern="1400" dirty="0">
                <a:ln>
                  <a:noFill/>
                </a:ln>
                <a:solidFill>
                  <a:srgbClr val="212120"/>
                </a:solidFill>
                <a:effectLst/>
                <a:latin typeface="Arial Narrow"/>
              </a:rPr>
              <a:t>. </a:t>
            </a:r>
            <a:r>
              <a:rPr lang="en-US" sz="1200" kern="1400" dirty="0">
                <a:ln>
                  <a:noFill/>
                </a:ln>
                <a:solidFill>
                  <a:srgbClr val="212120"/>
                </a:solidFill>
                <a:effectLst/>
                <a:latin typeface="Arial Narrow"/>
              </a:rPr>
              <a:t>This grant is available only to 4-H youth clubs and supports advancement of club work in plant science and horticulture activities. </a:t>
            </a:r>
          </a:p>
          <a:p>
            <a:pPr marL="228600" marR="0" indent="-228600" algn="l">
              <a:spcBef>
                <a:spcPts val="0"/>
              </a:spcBef>
              <a:buFont typeface="Arial" panose="020B0604020202020204" pitchFamily="34" charset="0"/>
              <a:buChar char="•"/>
            </a:pPr>
            <a:r>
              <a:rPr lang="en-US" sz="1200" b="1" kern="1400" dirty="0">
                <a:ln>
                  <a:noFill/>
                </a:ln>
                <a:solidFill>
                  <a:srgbClr val="212120"/>
                </a:solidFill>
                <a:effectLst/>
                <a:latin typeface="Arial Narrow" panose="020B0606020202030204" pitchFamily="34" charset="0"/>
              </a:rPr>
              <a:t>4-H Educational Garden Grants of $1,000. </a:t>
            </a:r>
            <a:r>
              <a:rPr lang="en-US" sz="1200" kern="1400" dirty="0">
                <a:ln>
                  <a:noFill/>
                </a:ln>
                <a:solidFill>
                  <a:srgbClr val="212120"/>
                </a:solidFill>
                <a:effectLst/>
                <a:latin typeface="Arial Narrow" panose="020B0606020202030204" pitchFamily="34" charset="0"/>
              </a:rPr>
              <a:t>These grants support the creation of local 4-H educational gardens in Michigan.</a:t>
            </a:r>
          </a:p>
          <a:p>
            <a:pPr marL="228600" marR="0" indent="-228600" algn="l">
              <a:spcBef>
                <a:spcPts val="0"/>
              </a:spcBef>
              <a:spcAft>
                <a:spcPts val="800"/>
              </a:spcAft>
              <a:buFont typeface="Arial" panose="020B0604020202020204" pitchFamily="34" charset="0"/>
              <a:buChar char="•"/>
            </a:pPr>
            <a:r>
              <a:rPr lang="en-US" sz="1200" b="1" kern="1400" dirty="0">
                <a:solidFill>
                  <a:srgbClr val="212120"/>
                </a:solidFill>
                <a:latin typeface="Arial Narrow"/>
                <a:ea typeface="+mn-lt"/>
                <a:cs typeface="+mn-lt"/>
              </a:rPr>
              <a:t>The M. Louise Palczewski Therapeutic Horseback Riding Grant of $2,000.</a:t>
            </a:r>
            <a:r>
              <a:rPr lang="en-US" sz="1200" b="1" kern="1400" dirty="0">
                <a:solidFill>
                  <a:srgbClr val="212120"/>
                </a:solidFill>
                <a:latin typeface="Arial Narrow"/>
                <a:ea typeface="Calibri"/>
                <a:cs typeface="Calibri"/>
              </a:rPr>
              <a:t> </a:t>
            </a:r>
            <a:r>
              <a:rPr lang="en-US" sz="1200" kern="1400" dirty="0">
                <a:solidFill>
                  <a:srgbClr val="212120"/>
                </a:solidFill>
                <a:latin typeface="Arial Narrow"/>
                <a:ea typeface="+mn-lt"/>
                <a:cs typeface="+mn-lt"/>
              </a:rPr>
              <a:t>This grant opportunity is to support the creation and/or operation of new or existing 4-H Proud Equestrian Programs (PEP) located in Michigan.</a:t>
            </a:r>
            <a:endParaRPr lang="en-US" sz="1200" kern="1400" dirty="0">
              <a:solidFill>
                <a:srgbClr val="212120"/>
              </a:solidFill>
              <a:latin typeface="Arial Narrow"/>
            </a:endParaRPr>
          </a:p>
          <a:p>
            <a:pPr>
              <a:spcAft>
                <a:spcPts val="800"/>
              </a:spcAft>
              <a:buFont typeface="Arial" panose="020B0604020202020204" pitchFamily="34" charset="0"/>
            </a:pPr>
            <a:r>
              <a:rPr lang="en-US" sz="1200" kern="1400" dirty="0">
                <a:ln>
                  <a:noFill/>
                </a:ln>
                <a:solidFill>
                  <a:srgbClr val="212120"/>
                </a:solidFill>
                <a:effectLst/>
                <a:latin typeface="Arial Narrow"/>
              </a:rPr>
              <a:t>Learn more or apply online at </a:t>
            </a:r>
            <a:r>
              <a:rPr lang="en-US" sz="1200" u="sng" kern="1400" dirty="0">
                <a:ln>
                  <a:noFill/>
                </a:ln>
                <a:solidFill>
                  <a:srgbClr val="00693A"/>
                </a:solidFill>
                <a:effectLst/>
                <a:latin typeface="Arial Narrow"/>
                <a:hlinkClick r:id="rId3"/>
              </a:rPr>
              <a:t>http://mi4hfdtn.org/grants</a:t>
            </a:r>
            <a:r>
              <a:rPr lang="en-US" sz="1200" kern="1400" dirty="0">
                <a:ln>
                  <a:noFill/>
                </a:ln>
                <a:solidFill>
                  <a:srgbClr val="212120"/>
                </a:solidFill>
                <a:effectLst/>
                <a:latin typeface="Arial Narrow"/>
              </a:rPr>
              <a:t>. Questions? Contact the Michigan 4-H Foundation at 517-353-6692.</a:t>
            </a:r>
          </a:p>
        </p:txBody>
      </p:sp>
      <p:pic>
        <p:nvPicPr>
          <p:cNvPr id="2" name="Picture 1" descr="Youth holding up gardening projects.">
            <a:extLst>
              <a:ext uri="{FF2B5EF4-FFF2-40B4-BE49-F238E27FC236}">
                <a16:creationId xmlns:a16="http://schemas.microsoft.com/office/drawing/2014/main" id="{69ECB7EB-28B0-0931-8E98-196E4945F478}"/>
              </a:ext>
            </a:extLst>
          </p:cNvPr>
          <p:cNvPicPr>
            <a:picLocks noChangeAspect="1"/>
          </p:cNvPicPr>
          <p:nvPr/>
        </p:nvPicPr>
        <p:blipFill>
          <a:blip r:embed="rId4"/>
          <a:stretch>
            <a:fillRect/>
          </a:stretch>
        </p:blipFill>
        <p:spPr>
          <a:xfrm>
            <a:off x="5123585" y="5649308"/>
            <a:ext cx="2236093" cy="1704697"/>
          </a:xfrm>
          <a:prstGeom prst="rect">
            <a:avLst/>
          </a:prstGeom>
        </p:spPr>
      </p:pic>
    </p:spTree>
    <p:extLst>
      <p:ext uri="{BB962C8B-B14F-4D97-AF65-F5344CB8AC3E}">
        <p14:creationId xmlns:p14="http://schemas.microsoft.com/office/powerpoint/2010/main" val="555800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864F134-EB81-3CE4-A06E-8C522E119DA4}"/>
              </a:ext>
            </a:extLst>
          </p:cNvPr>
          <p:cNvSpPr>
            <a:spLocks noGrp="1"/>
          </p:cNvSpPr>
          <p:nvPr>
            <p:ph type="body" sz="quarter" idx="13"/>
          </p:nvPr>
        </p:nvSpPr>
        <p:spPr/>
        <p:txBody>
          <a:bodyPr/>
          <a:lstStyle/>
          <a:p>
            <a:r>
              <a:rPr lang="en-US" dirty="0"/>
              <a:t>Camp Councilors Needed - Teens and Adults</a:t>
            </a:r>
          </a:p>
        </p:txBody>
      </p:sp>
      <p:pic>
        <p:nvPicPr>
          <p:cNvPr id="15" name="Picture Placeholder 14" descr="A picture containing grass, tree, outdoor, park&#10;&#10;Description automatically generated">
            <a:extLst>
              <a:ext uri="{FF2B5EF4-FFF2-40B4-BE49-F238E27FC236}">
                <a16:creationId xmlns:a16="http://schemas.microsoft.com/office/drawing/2014/main" id="{97D93680-0FFC-764D-AF82-B3CE64B7DF96}"/>
              </a:ext>
            </a:extLst>
          </p:cNvPr>
          <p:cNvPicPr>
            <a:picLocks noGrp="1" noChangeAspect="1"/>
          </p:cNvPicPr>
          <p:nvPr>
            <p:ph type="pic" sz="quarter" idx="19"/>
          </p:nvPr>
        </p:nvPicPr>
        <p:blipFill>
          <a:blip r:embed="rId2"/>
          <a:srcRect l="14852" r="14852"/>
          <a:stretch>
            <a:fillRect/>
          </a:stretch>
        </p:blipFill>
        <p:spPr>
          <a:xfrm>
            <a:off x="301885" y="2422078"/>
            <a:ext cx="2319704" cy="2199456"/>
          </a:xfrm>
        </p:spPr>
      </p:pic>
      <p:sp>
        <p:nvSpPr>
          <p:cNvPr id="16" name="Text Placeholder 15">
            <a:extLst>
              <a:ext uri="{FF2B5EF4-FFF2-40B4-BE49-F238E27FC236}">
                <a16:creationId xmlns:a16="http://schemas.microsoft.com/office/drawing/2014/main" id="{04F368EB-D3DD-5FE6-CDB6-99D30948ACFD}"/>
              </a:ext>
            </a:extLst>
          </p:cNvPr>
          <p:cNvSpPr>
            <a:spLocks noGrp="1"/>
          </p:cNvSpPr>
          <p:nvPr>
            <p:ph type="body" sz="quarter" idx="21"/>
          </p:nvPr>
        </p:nvSpPr>
        <p:spPr>
          <a:xfrm>
            <a:off x="233972" y="5155737"/>
            <a:ext cx="7254424" cy="344371"/>
          </a:xfrm>
        </p:spPr>
        <p:txBody>
          <a:bodyPr/>
          <a:lstStyle/>
          <a:p>
            <a:r>
              <a:rPr lang="en-US" dirty="0"/>
              <a:t>Teen Judges needed for Cloverbud show.</a:t>
            </a:r>
          </a:p>
        </p:txBody>
      </p:sp>
      <p:sp>
        <p:nvSpPr>
          <p:cNvPr id="17" name="Text Placeholder 16">
            <a:extLst>
              <a:ext uri="{FF2B5EF4-FFF2-40B4-BE49-F238E27FC236}">
                <a16:creationId xmlns:a16="http://schemas.microsoft.com/office/drawing/2014/main" id="{624EE9E1-2418-8539-75A7-8CD43EE16303}"/>
              </a:ext>
            </a:extLst>
          </p:cNvPr>
          <p:cNvSpPr>
            <a:spLocks noGrp="1"/>
          </p:cNvSpPr>
          <p:nvPr>
            <p:ph type="body" sz="quarter" idx="24"/>
          </p:nvPr>
        </p:nvSpPr>
        <p:spPr>
          <a:xfrm>
            <a:off x="233972" y="7072619"/>
            <a:ext cx="7254424" cy="344371"/>
          </a:xfrm>
        </p:spPr>
        <p:txBody>
          <a:bodyPr/>
          <a:lstStyle/>
          <a:p>
            <a:r>
              <a:rPr lang="en-US" dirty="0"/>
              <a:t>Contests at the Clare County Fair</a:t>
            </a:r>
          </a:p>
        </p:txBody>
      </p:sp>
      <p:sp>
        <p:nvSpPr>
          <p:cNvPr id="8" name="Text Placeholder 7">
            <a:extLst>
              <a:ext uri="{FF2B5EF4-FFF2-40B4-BE49-F238E27FC236}">
                <a16:creationId xmlns:a16="http://schemas.microsoft.com/office/drawing/2014/main" id="{44DF3E57-90C9-7848-9033-7B5F7CA2DD0B}"/>
              </a:ext>
            </a:extLst>
          </p:cNvPr>
          <p:cNvSpPr>
            <a:spLocks noGrp="1"/>
          </p:cNvSpPr>
          <p:nvPr>
            <p:ph type="body" sz="quarter" idx="26"/>
          </p:nvPr>
        </p:nvSpPr>
        <p:spPr>
          <a:xfrm>
            <a:off x="3206427" y="7817931"/>
            <a:ext cx="4352321" cy="3027485"/>
          </a:xfrm>
        </p:spPr>
        <p:txBody>
          <a:bodyPr>
            <a:normAutofit/>
          </a:bodyPr>
          <a:lstStyle/>
          <a:p>
            <a:pPr lvl="0"/>
            <a:r>
              <a:rPr lang="en-US" sz="1600" b="1" dirty="0">
                <a:solidFill>
                  <a:srgbClr val="008208"/>
                </a:solidFill>
                <a:latin typeface="Segoe UI" panose="020B0502040204020203" pitchFamily="34" charset="0"/>
                <a:cs typeface="Segoe UI" panose="020B0502040204020203" pitchFamily="34" charset="0"/>
              </a:rPr>
              <a:t>Flowerpot Contest at the Fair. </a:t>
            </a:r>
          </a:p>
          <a:p>
            <a:r>
              <a:rPr lang="en-US" sz="1400" dirty="0">
                <a:latin typeface="Segoe UI" panose="020B0502040204020203" pitchFamily="34" charset="0"/>
                <a:cs typeface="Segoe UI" panose="020B0502040204020203" pitchFamily="34" charset="0"/>
              </a:rPr>
              <a:t>Open to all youth and adults with a connection to the Clare County 4-H.  Entries will be submitted to the MSU Extension Building Monday August 3 by 5 pm. Flowerpot needs to be displayed for the duration of the Fair; your ribbons will be attached to the flowerpots after judging takes place. You must pick up your flowerpot on Saturday August 8.</a:t>
            </a:r>
            <a:br>
              <a:rPr lang="en-US" dirty="0"/>
            </a:br>
            <a:br>
              <a:rPr lang="en-US" dirty="0"/>
            </a:br>
            <a:endParaRPr lang="en-US" sz="1400" dirty="0"/>
          </a:p>
        </p:txBody>
      </p:sp>
      <p:pic>
        <p:nvPicPr>
          <p:cNvPr id="13" name="Picture Placeholder 12">
            <a:extLst>
              <a:ext uri="{FF2B5EF4-FFF2-40B4-BE49-F238E27FC236}">
                <a16:creationId xmlns:a16="http://schemas.microsoft.com/office/drawing/2014/main" id="{C3292713-65BE-1F43-884C-88AEADFDDB25}"/>
              </a:ext>
            </a:extLst>
          </p:cNvPr>
          <p:cNvPicPr>
            <a:picLocks noGrp="1" noChangeAspect="1"/>
          </p:cNvPicPr>
          <p:nvPr>
            <p:ph type="pic" sz="quarter" idx="28"/>
          </p:nvPr>
        </p:nvPicPr>
        <p:blipFill>
          <a:blip r:embed="rId3"/>
          <a:srcRect l="5854" r="5854"/>
          <a:stretch/>
        </p:blipFill>
        <p:spPr>
          <a:xfrm>
            <a:off x="328661" y="7681386"/>
            <a:ext cx="2810033" cy="2120385"/>
          </a:xfrm>
        </p:spPr>
      </p:pic>
      <p:sp>
        <p:nvSpPr>
          <p:cNvPr id="4" name="TextBox 3">
            <a:extLst>
              <a:ext uri="{FF2B5EF4-FFF2-40B4-BE49-F238E27FC236}">
                <a16:creationId xmlns:a16="http://schemas.microsoft.com/office/drawing/2014/main" id="{02D43854-3523-EA6C-DD4E-3916B64F1C40}"/>
              </a:ext>
            </a:extLst>
          </p:cNvPr>
          <p:cNvSpPr txBox="1"/>
          <p:nvPr/>
        </p:nvSpPr>
        <p:spPr>
          <a:xfrm>
            <a:off x="359879" y="5638672"/>
            <a:ext cx="6407573" cy="1169551"/>
          </a:xfrm>
          <a:prstGeom prst="rect">
            <a:avLst/>
          </a:prstGeom>
          <a:noFill/>
        </p:spPr>
        <p:txBody>
          <a:bodyPr wrap="square" rtlCol="0">
            <a:spAutoFit/>
          </a:bodyPr>
          <a:lstStyle/>
          <a:p>
            <a:r>
              <a:rPr lang="en-US" sz="1400" dirty="0">
                <a:latin typeface="Segoe UI" panose="020B0502040204020203" pitchFamily="34" charset="0"/>
                <a:cs typeface="Segoe UI" panose="020B0502040204020203" pitchFamily="34" charset="0"/>
              </a:rPr>
              <a:t>Being a Teen Judge is an easy way to earn leadership experience while helping our youngest members have a fun, positive show experience.  Teen judges encourage Cloverbuds and help guide them through the process.</a:t>
            </a:r>
          </a:p>
          <a:p>
            <a:r>
              <a:rPr lang="en-US" sz="1400" dirty="0">
                <a:latin typeface="Segoe UI" panose="020B0502040204020203" pitchFamily="34" charset="0"/>
                <a:cs typeface="Segoe UI" panose="020B0502040204020203" pitchFamily="34" charset="0"/>
              </a:rPr>
              <a:t>If you’re interested in being involved and giving back to 4-H, contact the Clare County 4-H office for more information.</a:t>
            </a:r>
          </a:p>
        </p:txBody>
      </p:sp>
      <p:sp>
        <p:nvSpPr>
          <p:cNvPr id="5" name="TextBox 4">
            <a:extLst>
              <a:ext uri="{FF2B5EF4-FFF2-40B4-BE49-F238E27FC236}">
                <a16:creationId xmlns:a16="http://schemas.microsoft.com/office/drawing/2014/main" id="{5A5E19F0-9445-4734-02ED-3E61F8A9C120}"/>
              </a:ext>
            </a:extLst>
          </p:cNvPr>
          <p:cNvSpPr txBox="1"/>
          <p:nvPr/>
        </p:nvSpPr>
        <p:spPr>
          <a:xfrm>
            <a:off x="2621589" y="2240469"/>
            <a:ext cx="4551680" cy="2598788"/>
          </a:xfrm>
          <a:prstGeom prst="rect">
            <a:avLst/>
          </a:prstGeom>
          <a:noFill/>
        </p:spPr>
        <p:txBody>
          <a:bodyPr wrap="square" rtlCol="0">
            <a:spAutoFit/>
          </a:bodyPr>
          <a:lstStyle/>
          <a:p>
            <a:pPr fontAlgn="t">
              <a:lnSpc>
                <a:spcPts val="1500"/>
              </a:lnSpc>
              <a:buNone/>
            </a:pPr>
            <a:r>
              <a:rPr lang="en-US" sz="1400" dirty="0">
                <a:latin typeface="Segoe UI" panose="020B0502040204020203" pitchFamily="34" charset="0"/>
              </a:rPr>
              <a:t>Camp counselors play an important role in creating a fun, safe, and positive camp experience for our youth. This opportunity is great for teens and adults who enjoy working with young people, being part of a team, and helping make camp a memorable experience for everyone involved.</a:t>
            </a:r>
          </a:p>
          <a:p>
            <a:pPr fontAlgn="t">
              <a:lnSpc>
                <a:spcPts val="1500"/>
              </a:lnSpc>
              <a:buNone/>
            </a:pPr>
            <a:r>
              <a:rPr lang="en-US" sz="1400" dirty="0">
                <a:latin typeface="Segoe UI" panose="020B0502040204020203" pitchFamily="34" charset="0"/>
              </a:rPr>
              <a:t>Counselors gain leadership experience, build communication skills, and make lasting connections while supporting a meaningful 4‑H program.</a:t>
            </a:r>
          </a:p>
          <a:p>
            <a:pPr fontAlgn="t">
              <a:lnSpc>
                <a:spcPts val="1500"/>
              </a:lnSpc>
              <a:buNone/>
            </a:pPr>
            <a:r>
              <a:rPr lang="en-US" sz="1400" dirty="0">
                <a:latin typeface="Segoe UI" panose="020B0502040204020203" pitchFamily="34" charset="0"/>
              </a:rPr>
              <a:t>If you or someone you know may be interested, please contact the Clare County 4‑H office for more information and application details. Help us spread the word as we build our camp team!</a:t>
            </a:r>
          </a:p>
        </p:txBody>
      </p:sp>
    </p:spTree>
    <p:extLst>
      <p:ext uri="{BB962C8B-B14F-4D97-AF65-F5344CB8AC3E}">
        <p14:creationId xmlns:p14="http://schemas.microsoft.com/office/powerpoint/2010/main" val="3197679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8BDA7-7C4D-5E4A-B288-4F2502B65B1F}"/>
              </a:ext>
            </a:extLst>
          </p:cNvPr>
          <p:cNvSpPr>
            <a:spLocks noGrp="1"/>
          </p:cNvSpPr>
          <p:nvPr>
            <p:ph sz="quarter" idx="19"/>
          </p:nvPr>
        </p:nvSpPr>
        <p:spPr/>
        <p:txBody>
          <a:bodyPr/>
          <a:lstStyle/>
          <a:p>
            <a:pPr lvl="0"/>
            <a:r>
              <a:rPr lang="en-US" dirty="0"/>
              <a:t>Mailing Panel</a:t>
            </a:r>
          </a:p>
          <a:p>
            <a:pPr lvl="0"/>
            <a:r>
              <a:rPr lang="en-US" dirty="0"/>
              <a:t>Clare County MSU Extension</a:t>
            </a:r>
          </a:p>
          <a:p>
            <a:pPr lvl="0"/>
            <a:r>
              <a:rPr lang="en-US" dirty="0"/>
              <a:t>215 W Main Street</a:t>
            </a:r>
          </a:p>
          <a:p>
            <a:pPr lvl="0"/>
            <a:r>
              <a:rPr lang="en-US"/>
              <a:t>Harrison, MI 48625</a:t>
            </a:r>
            <a:endParaRPr lang="en-US" dirty="0"/>
          </a:p>
        </p:txBody>
      </p:sp>
      <p:sp>
        <p:nvSpPr>
          <p:cNvPr id="5" name="Text Placeholder 4">
            <a:extLst>
              <a:ext uri="{FF2B5EF4-FFF2-40B4-BE49-F238E27FC236}">
                <a16:creationId xmlns:a16="http://schemas.microsoft.com/office/drawing/2014/main" id="{336E8968-9BC0-6E49-8D77-CCA71A8CE377}"/>
              </a:ext>
            </a:extLst>
          </p:cNvPr>
          <p:cNvSpPr>
            <a:spLocks noGrp="1"/>
          </p:cNvSpPr>
          <p:nvPr>
            <p:ph type="body" sz="quarter" idx="18"/>
          </p:nvPr>
        </p:nvSpPr>
        <p:spPr/>
        <p:txBody>
          <a:bodyPr>
            <a:normAutofit fontScale="92500" lnSpcReduction="10000"/>
          </a:bodyPr>
          <a:lstStyle/>
          <a:p>
            <a:endParaRPr lang="en-US"/>
          </a:p>
        </p:txBody>
      </p:sp>
      <p:sp>
        <p:nvSpPr>
          <p:cNvPr id="6" name="Text Placeholder 5">
            <a:extLst>
              <a:ext uri="{FF2B5EF4-FFF2-40B4-BE49-F238E27FC236}">
                <a16:creationId xmlns:a16="http://schemas.microsoft.com/office/drawing/2014/main" id="{29E427C6-3E90-F63A-78AC-47F8AAEDE315}"/>
              </a:ext>
            </a:extLst>
          </p:cNvPr>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23542392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2177130-642f-41d9-9211-74237ad5687d}" enabled="0" method="" siteId="{22177130-642f-41d9-9211-74237ad5687d}" removed="1"/>
</clbl:labelList>
</file>

<file path=docProps/app.xml><?xml version="1.0" encoding="utf-8"?>
<Properties xmlns="http://schemas.openxmlformats.org/officeDocument/2006/extended-properties" xmlns:vt="http://schemas.openxmlformats.org/officeDocument/2006/docPropsVTypes">
  <Template>Office Theme</Template>
  <TotalTime>976</TotalTime>
  <Words>1823</Words>
  <Application>Microsoft Office PowerPoint</Application>
  <PresentationFormat>Custom</PresentationFormat>
  <Paragraphs>103</Paragraphs>
  <Slides>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vt:i4>
      </vt:variant>
    </vt:vector>
  </HeadingPairs>
  <TitlesOfParts>
    <vt:vector size="14" baseType="lpstr">
      <vt:lpstr>Arial</vt:lpstr>
      <vt:lpstr>Arial Narrow</vt:lpstr>
      <vt:lpstr>Calibri</vt:lpstr>
      <vt:lpstr>Calibri Light</vt:lpstr>
      <vt:lpstr>Liberator Heavy</vt:lpstr>
      <vt:lpstr>Liberator Medium</vt:lpstr>
      <vt:lpstr>Segoe UI</vt:lpstr>
      <vt:lpstr>Wingdings</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Laryssa</dc:creator>
  <cp:lastModifiedBy>Sanders, Renee</cp:lastModifiedBy>
  <cp:revision>5</cp:revision>
  <cp:lastPrinted>2026-04-28T13:28:14Z</cp:lastPrinted>
  <dcterms:created xsi:type="dcterms:W3CDTF">2022-02-23T14:34:07Z</dcterms:created>
  <dcterms:modified xsi:type="dcterms:W3CDTF">2026-04-28T13:37:56Z</dcterms:modified>
</cp:coreProperties>
</file>